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81" r:id="rId3"/>
  </p:sldMasterIdLst>
  <p:notesMasterIdLst>
    <p:notesMasterId r:id="rId14"/>
  </p:notesMasterIdLst>
  <p:sldIdLst>
    <p:sldId id="355" r:id="rId4"/>
    <p:sldId id="261" r:id="rId5"/>
    <p:sldId id="264" r:id="rId6"/>
    <p:sldId id="284" r:id="rId7"/>
    <p:sldId id="362" r:id="rId8"/>
    <p:sldId id="363" r:id="rId9"/>
    <p:sldId id="364" r:id="rId10"/>
    <p:sldId id="361" r:id="rId11"/>
    <p:sldId id="299" r:id="rId12"/>
    <p:sldId id="260"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FF85"/>
    <a:srgbClr val="FFFF00"/>
    <a:srgbClr val="DEEDED"/>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45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BC454-DDE1-4AED-ACAE-F19843B999F5}" type="datetimeFigureOut">
              <a:rPr lang="en-US" smtClean="0"/>
              <a:t>6/5/2019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689A1-CBC7-4305-81B9-543B411EC727}" type="slidenum">
              <a:rPr lang="en-US" smtClean="0"/>
              <a:t>‹#›</a:t>
            </a:fld>
            <a:endParaRPr lang="en-US"/>
          </a:p>
        </p:txBody>
      </p:sp>
    </p:spTree>
    <p:extLst>
      <p:ext uri="{BB962C8B-B14F-4D97-AF65-F5344CB8AC3E}">
        <p14:creationId xmlns:p14="http://schemas.microsoft.com/office/powerpoint/2010/main" val="91944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5C5BD3-70EF-4C81-AC92-C9BD14DB92A2}" type="slidenum">
              <a:rPr lang="en-US" smtClean="0"/>
              <a:t>8</a:t>
            </a:fld>
            <a:endParaRPr lang="en-US"/>
          </a:p>
        </p:txBody>
      </p:sp>
    </p:spTree>
    <p:extLst>
      <p:ext uri="{BB962C8B-B14F-4D97-AF65-F5344CB8AC3E}">
        <p14:creationId xmlns:p14="http://schemas.microsoft.com/office/powerpoint/2010/main" val="405707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80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897691" y="4159970"/>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5690959" y="1806532"/>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0436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Rectangle 3"/>
          <p:cNvSpPr/>
          <p:nvPr userDrawn="1"/>
        </p:nvSpPr>
        <p:spPr>
          <a:xfrm>
            <a:off x="0" y="548680"/>
            <a:ext cx="9144000" cy="57606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Picture Placeholder 2"/>
          <p:cNvSpPr>
            <a:spLocks noGrp="1"/>
          </p:cNvSpPr>
          <p:nvPr>
            <p:ph type="pic" idx="1" hasCustomPrompt="1"/>
          </p:nvPr>
        </p:nvSpPr>
        <p:spPr>
          <a:xfrm>
            <a:off x="2881908"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970140"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058372"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47729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51520" y="305859"/>
            <a:ext cx="3294112"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3599552" y="2418093"/>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033632" y="4530328"/>
            <a:ext cx="307792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251520" y="2418093"/>
            <a:ext cx="1728192" cy="412845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7" hasCustomPrompt="1"/>
          </p:nvPr>
        </p:nvSpPr>
        <p:spPr>
          <a:xfrm>
            <a:off x="2033632" y="2417332"/>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3599552" y="305859"/>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57257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1"/>
            <a:ext cx="2988000" cy="68580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078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156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4" hasCustomPrompt="1"/>
          </p:nvPr>
        </p:nvSpPr>
        <p:spPr>
          <a:xfrm>
            <a:off x="3078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5" hasCustomPrompt="1"/>
          </p:nvPr>
        </p:nvSpPr>
        <p:spPr>
          <a:xfrm>
            <a:off x="6156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9"/>
          <p:cNvSpPr>
            <a:spLocks noGrp="1"/>
          </p:cNvSpPr>
          <p:nvPr>
            <p:ph type="body" sz="quarter" idx="10" hasCustomPrompt="1"/>
          </p:nvPr>
        </p:nvSpPr>
        <p:spPr>
          <a:xfrm>
            <a:off x="3203848" y="242176"/>
            <a:ext cx="5940152"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5" name="Text Placeholder 9"/>
          <p:cNvSpPr>
            <a:spLocks noGrp="1"/>
          </p:cNvSpPr>
          <p:nvPr>
            <p:ph type="body" sz="quarter" idx="11" hasCustomPrompt="1"/>
          </p:nvPr>
        </p:nvSpPr>
        <p:spPr>
          <a:xfrm>
            <a:off x="3203848" y="1010261"/>
            <a:ext cx="5940152"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4727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3138" y="1847104"/>
            <a:ext cx="3060911" cy="4942269"/>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2684935" y="2031301"/>
            <a:ext cx="1765288" cy="363576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63934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362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565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55601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6" hasCustomPrompt="1"/>
          </p:nvPr>
        </p:nvSpPr>
        <p:spPr>
          <a:xfrm>
            <a:off x="568600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3386602" y="1796819"/>
            <a:ext cx="2346784" cy="21410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3811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pic>
        <p:nvPicPr>
          <p:cNvPr id="4"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1805453"/>
            <a:ext cx="4850588" cy="3543760"/>
          </a:xfrm>
          <a:prstGeom prst="rect">
            <a:avLst/>
          </a:prstGeom>
        </p:spPr>
      </p:pic>
      <p:sp>
        <p:nvSpPr>
          <p:cNvPr id="5" name="Picture Placeholder 2"/>
          <p:cNvSpPr>
            <a:spLocks noGrp="1"/>
          </p:cNvSpPr>
          <p:nvPr>
            <p:ph type="pic" idx="1" hasCustomPrompt="1"/>
          </p:nvPr>
        </p:nvSpPr>
        <p:spPr>
          <a:xfrm>
            <a:off x="1032613" y="1936921"/>
            <a:ext cx="3280615" cy="28982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233772" y="5682850"/>
            <a:ext cx="8676456" cy="722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7"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8"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817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9"/>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937903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508786"/>
            <a:ext cx="2849840"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spTree>
    <p:extLst>
      <p:ext uri="{BB962C8B-B14F-4D97-AF65-F5344CB8AC3E}">
        <p14:creationId xmlns:p14="http://schemas.microsoft.com/office/powerpoint/2010/main" val="1839713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accent2"/>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5BFE49F-B5E6-4A85-B42A-DBDD013F84AA}"/>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5501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48804"/>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16889"/>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4902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AF96E15-0CE0-49CA-8B27-4146CE72FB89}"/>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52123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C431FD-5460-4260-B8FE-1385C3A0A934}"/>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955607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4965171"/>
            <a:ext cx="4176464"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179512" y="5733256"/>
            <a:ext cx="4176464"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52488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1"/>
            <a:ext cx="9144000" cy="672076"/>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1316765"/>
            <a:ext cx="9144000" cy="672076"/>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3867033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5099282"/>
            <a:ext cx="9144000"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5867367"/>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7035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8"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Arial" pitchFamily="34" charset="0"/>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7950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37526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4000" b="0" baseline="0">
                <a:solidFill>
                  <a:schemeClr val="bg1"/>
                </a:solidFill>
                <a:latin typeface="Arial" pitchFamily="34" charset="0"/>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2984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683568" y="1988841"/>
            <a:ext cx="2411840" cy="2391225"/>
          </a:xfrm>
          <a:prstGeom prst="rect">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3366080" y="1988841"/>
            <a:ext cx="2411840" cy="2391225"/>
          </a:xfrm>
          <a:prstGeom prst="rect">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6048592" y="1988841"/>
            <a:ext cx="2411840" cy="2391225"/>
          </a:xfrm>
          <a:prstGeom prst="rect">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27226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9144000" cy="68579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1112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9144000" cy="3909053"/>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223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356659"/>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895528" y="356659"/>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066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139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5" r:id="rId19"/>
    <p:sldLayoutId id="2147483686" r:id="rId20"/>
    <p:sldLayoutId id="2147483687" r:id="rId2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89167"/>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1005"/>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Cement trans="66000"/>
                    </a14:imgEffect>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208907"/>
            <a:ext cx="9144000" cy="1212338"/>
          </a:xfrm>
        </p:spPr>
        <p:txBody>
          <a:bodyPr/>
          <a:lstStyle/>
          <a:p>
            <a:pPr lvl="0">
              <a:spcBef>
                <a:spcPts val="0"/>
              </a:spcBef>
            </a:pPr>
            <a:r>
              <a:rPr lang="en-US" altLang="ko-KR" dirty="0">
                <a:solidFill>
                  <a:schemeClr val="tx1"/>
                </a:solidFill>
                <a:latin typeface="Berlin Sans FB Demi" panose="020E0802020502020306" pitchFamily="34" charset="0"/>
                <a:ea typeface="맑은 고딕" pitchFamily="50" charset="-127"/>
              </a:rPr>
              <a:t>DIMENSI SOSIAL DARI DOSA</a:t>
            </a:r>
            <a:endParaRPr lang="en-US" altLang="ko-KR" b="1" dirty="0">
              <a:solidFill>
                <a:schemeClr val="tx1"/>
              </a:solidFill>
              <a:latin typeface="Berlin Sans FB Demi" panose="020E0802020502020306" pitchFamily="34" charset="0"/>
            </a:endParaRPr>
          </a:p>
        </p:txBody>
      </p:sp>
      <p:pic>
        <p:nvPicPr>
          <p:cNvPr id="11" name="Picture 10" descr="logo_uph">
            <a:extLst>
              <a:ext uri="{FF2B5EF4-FFF2-40B4-BE49-F238E27FC236}">
                <a16:creationId xmlns:a16="http://schemas.microsoft.com/office/drawing/2014/main" id="{78A415F8-5E7C-4A1F-915F-CF67D54095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91252" y="6185924"/>
            <a:ext cx="1752600" cy="672076"/>
          </a:xfrm>
          <a:prstGeom prst="rect">
            <a:avLst/>
          </a:prstGeom>
          <a:noFill/>
          <a:ln>
            <a:noFill/>
          </a:ln>
        </p:spPr>
      </p:pic>
      <p:sp>
        <p:nvSpPr>
          <p:cNvPr id="14" name="TextBox 13">
            <a:extLst>
              <a:ext uri="{FF2B5EF4-FFF2-40B4-BE49-F238E27FC236}">
                <a16:creationId xmlns:a16="http://schemas.microsoft.com/office/drawing/2014/main" id="{AD5B0E8B-3276-45F8-85A1-79831C4C116C}"/>
              </a:ext>
            </a:extLst>
          </p:cNvPr>
          <p:cNvSpPr txBox="1"/>
          <p:nvPr/>
        </p:nvSpPr>
        <p:spPr>
          <a:xfrm>
            <a:off x="7373" y="6549687"/>
            <a:ext cx="2369574" cy="307777"/>
          </a:xfrm>
          <a:prstGeom prst="rect">
            <a:avLst/>
          </a:prstGeom>
          <a:noFill/>
        </p:spPr>
        <p:txBody>
          <a:bodyPr wrap="square" rtlCol="0">
            <a:spAutoFit/>
          </a:bodyPr>
          <a:lstStyle/>
          <a:p>
            <a:r>
              <a:rPr lang="en-US" sz="1400" dirty="0">
                <a:latin typeface="Arial Narrow" panose="020B0606020202030204" pitchFamily="34" charset="0"/>
                <a:cs typeface="Arial" panose="020B0604020202020204" pitchFamily="34" charset="0"/>
              </a:rPr>
              <a:t>Drs. Roedy Silitonga, M.A.,</a:t>
            </a:r>
            <a:r>
              <a:rPr lang="en-US" sz="1400" dirty="0" err="1">
                <a:latin typeface="Arial Narrow" panose="020B0606020202030204" pitchFamily="34" charset="0"/>
                <a:cs typeface="Arial" panose="020B0604020202020204" pitchFamily="34" charset="0"/>
              </a:rPr>
              <a:t>M.Th</a:t>
            </a:r>
            <a:r>
              <a:rPr lang="en-US" sz="1400" dirty="0">
                <a:latin typeface="Arial Narrow" panose="020B0606020202030204" pitchFamily="34" charset="0"/>
                <a:cs typeface="Arial" panose="020B0604020202020204" pitchFamily="34" charset="0"/>
              </a:rPr>
              <a:t>.</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204">
            <a:extLst>
              <a:ext uri="{FF2B5EF4-FFF2-40B4-BE49-F238E27FC236}">
                <a16:creationId xmlns:a16="http://schemas.microsoft.com/office/drawing/2014/main" id="{3B352E8D-5E13-4ACD-957C-CBD6DEC272C0}"/>
              </a:ext>
            </a:extLst>
          </p:cNvPr>
          <p:cNvSpPr/>
          <p:nvPr/>
        </p:nvSpPr>
        <p:spPr>
          <a:xfrm>
            <a:off x="0" y="857250"/>
            <a:ext cx="45809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DF691C40-340A-44BC-A6B3-C3A20A9ED913}"/>
              </a:ext>
            </a:extLst>
          </p:cNvPr>
          <p:cNvSpPr txBox="1"/>
          <p:nvPr/>
        </p:nvSpPr>
        <p:spPr>
          <a:xfrm>
            <a:off x="0" y="4505488"/>
            <a:ext cx="9144000" cy="769441"/>
          </a:xfrm>
          <a:prstGeom prst="rect">
            <a:avLst/>
          </a:prstGeom>
          <a:noFill/>
        </p:spPr>
        <p:txBody>
          <a:bodyPr wrap="square" rtlCol="0" anchor="ctr">
            <a:spAutoFit/>
          </a:bodyPr>
          <a:lstStyle/>
          <a:p>
            <a:pPr algn="ctr"/>
            <a:r>
              <a:rPr lang="en-US" altLang="ko-KR" sz="4400" b="1" dirty="0">
                <a:latin typeface="Arial Narrow" panose="020B0606020202030204" pitchFamily="34" charset="0"/>
                <a:cs typeface="Arial" pitchFamily="34" charset="0"/>
              </a:rPr>
              <a:t>Thank You</a:t>
            </a:r>
            <a:endParaRPr lang="ko-KR" altLang="en-US" sz="4400" b="1" dirty="0">
              <a:latin typeface="Arial Narrow" panose="020B0606020202030204" pitchFamily="34" charset="0"/>
              <a:cs typeface="Arial" pitchFamily="34" charset="0"/>
            </a:endParaRPr>
          </a:p>
        </p:txBody>
      </p:sp>
      <p:grpSp>
        <p:nvGrpSpPr>
          <p:cNvPr id="6" name="Group 5">
            <a:extLst>
              <a:ext uri="{FF2B5EF4-FFF2-40B4-BE49-F238E27FC236}">
                <a16:creationId xmlns:a16="http://schemas.microsoft.com/office/drawing/2014/main" id="{02A6FD69-6004-443E-8850-EF987F66691A}"/>
              </a:ext>
            </a:extLst>
          </p:cNvPr>
          <p:cNvGrpSpPr/>
          <p:nvPr/>
        </p:nvGrpSpPr>
        <p:grpSpPr>
          <a:xfrm rot="21046937">
            <a:off x="4518738" y="1485761"/>
            <a:ext cx="2034026" cy="1880908"/>
            <a:chOff x="8479089" y="1262387"/>
            <a:chExt cx="6147593" cy="5684813"/>
          </a:xfrm>
          <a:solidFill>
            <a:srgbClr val="FF0000"/>
          </a:solidFill>
        </p:grpSpPr>
        <p:grpSp>
          <p:nvGrpSpPr>
            <p:cNvPr id="7" name="Group 6">
              <a:extLst>
                <a:ext uri="{FF2B5EF4-FFF2-40B4-BE49-F238E27FC236}">
                  <a16:creationId xmlns:a16="http://schemas.microsoft.com/office/drawing/2014/main" id="{4680488D-F4C7-458A-A8B7-C1ABB828AFC0}"/>
                </a:ext>
              </a:extLst>
            </p:cNvPr>
            <p:cNvGrpSpPr/>
            <p:nvPr/>
          </p:nvGrpSpPr>
          <p:grpSpPr>
            <a:xfrm rot="20275744" flipH="1">
              <a:off x="9114364" y="4275293"/>
              <a:ext cx="965714" cy="1155036"/>
              <a:chOff x="5704433" y="717502"/>
              <a:chExt cx="7365528" cy="8809481"/>
            </a:xfrm>
            <a:grpFill/>
          </p:grpSpPr>
          <p:sp>
            <p:nvSpPr>
              <p:cNvPr id="96" name="Freeform: Shape 95">
                <a:extLst>
                  <a:ext uri="{FF2B5EF4-FFF2-40B4-BE49-F238E27FC236}">
                    <a16:creationId xmlns:a16="http://schemas.microsoft.com/office/drawing/2014/main" id="{7CBEC376-C192-440B-8194-D924B81A8762}"/>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Freeform: Shape 96">
                <a:extLst>
                  <a:ext uri="{FF2B5EF4-FFF2-40B4-BE49-F238E27FC236}">
                    <a16:creationId xmlns:a16="http://schemas.microsoft.com/office/drawing/2014/main" id="{D96F61D6-6F30-49E5-8990-D0E2659265BE}"/>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Shape 97">
                <a:extLst>
                  <a:ext uri="{FF2B5EF4-FFF2-40B4-BE49-F238E27FC236}">
                    <a16:creationId xmlns:a16="http://schemas.microsoft.com/office/drawing/2014/main" id="{18BBEF53-0532-4F2C-91D7-EE813E349B75}"/>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Freeform: Shape 98">
                <a:extLst>
                  <a:ext uri="{FF2B5EF4-FFF2-40B4-BE49-F238E27FC236}">
                    <a16:creationId xmlns:a16="http://schemas.microsoft.com/office/drawing/2014/main" id="{CD8B9533-017D-48EE-AF7F-853201865C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Freeform: Shape 99">
                <a:extLst>
                  <a:ext uri="{FF2B5EF4-FFF2-40B4-BE49-F238E27FC236}">
                    <a16:creationId xmlns:a16="http://schemas.microsoft.com/office/drawing/2014/main" id="{6313D5B4-9579-47A0-9542-9059CD05E4CB}"/>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Shape 100">
                <a:extLst>
                  <a:ext uri="{FF2B5EF4-FFF2-40B4-BE49-F238E27FC236}">
                    <a16:creationId xmlns:a16="http://schemas.microsoft.com/office/drawing/2014/main" id="{2501C042-F033-472E-84C7-596539BF7FC9}"/>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Freeform: Shape 101">
                <a:extLst>
                  <a:ext uri="{FF2B5EF4-FFF2-40B4-BE49-F238E27FC236}">
                    <a16:creationId xmlns:a16="http://schemas.microsoft.com/office/drawing/2014/main" id="{67024BD0-81B3-48E7-A4E4-4C6E9D59887C}"/>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8" name="Group 7">
              <a:extLst>
                <a:ext uri="{FF2B5EF4-FFF2-40B4-BE49-F238E27FC236}">
                  <a16:creationId xmlns:a16="http://schemas.microsoft.com/office/drawing/2014/main" id="{D559077F-D78F-4F72-B835-721D85D66054}"/>
                </a:ext>
              </a:extLst>
            </p:cNvPr>
            <p:cNvGrpSpPr/>
            <p:nvPr/>
          </p:nvGrpSpPr>
          <p:grpSpPr>
            <a:xfrm rot="20275744" flipH="1">
              <a:off x="8479089" y="5341625"/>
              <a:ext cx="1416763" cy="1605575"/>
              <a:chOff x="5365048" y="479821"/>
              <a:chExt cx="8036930" cy="9108010"/>
            </a:xfrm>
            <a:grpFill/>
          </p:grpSpPr>
          <p:sp>
            <p:nvSpPr>
              <p:cNvPr id="89" name="Freeform: Shape 88">
                <a:extLst>
                  <a:ext uri="{FF2B5EF4-FFF2-40B4-BE49-F238E27FC236}">
                    <a16:creationId xmlns:a16="http://schemas.microsoft.com/office/drawing/2014/main" id="{BFA51BDA-9E5F-49BA-AD4C-BCDF4E7A373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0" name="Freeform: Shape 89">
                <a:extLst>
                  <a:ext uri="{FF2B5EF4-FFF2-40B4-BE49-F238E27FC236}">
                    <a16:creationId xmlns:a16="http://schemas.microsoft.com/office/drawing/2014/main" id="{24096AA8-9CAE-46CA-86D1-9A824BFCBC18}"/>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Shape 90">
                <a:extLst>
                  <a:ext uri="{FF2B5EF4-FFF2-40B4-BE49-F238E27FC236}">
                    <a16:creationId xmlns:a16="http://schemas.microsoft.com/office/drawing/2014/main" id="{1E790CA9-0EFA-400F-83F7-79FDEFBB84F9}"/>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Freeform: Shape 91">
                <a:extLst>
                  <a:ext uri="{FF2B5EF4-FFF2-40B4-BE49-F238E27FC236}">
                    <a16:creationId xmlns:a16="http://schemas.microsoft.com/office/drawing/2014/main" id="{6937A1C0-6051-48CA-B549-E2F3F15BFD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Shape 92">
                <a:extLst>
                  <a:ext uri="{FF2B5EF4-FFF2-40B4-BE49-F238E27FC236}">
                    <a16:creationId xmlns:a16="http://schemas.microsoft.com/office/drawing/2014/main" id="{50D6C56A-AE6E-4FA7-BF23-EF6390091311}"/>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Shape 93">
                <a:extLst>
                  <a:ext uri="{FF2B5EF4-FFF2-40B4-BE49-F238E27FC236}">
                    <a16:creationId xmlns:a16="http://schemas.microsoft.com/office/drawing/2014/main" id="{0472A129-81DD-4AF2-A48D-BCDDA10A283E}"/>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Shape 94">
                <a:extLst>
                  <a:ext uri="{FF2B5EF4-FFF2-40B4-BE49-F238E27FC236}">
                    <a16:creationId xmlns:a16="http://schemas.microsoft.com/office/drawing/2014/main" id="{E125F82E-36F6-4F44-96B8-226BADA4B39D}"/>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9" name="Group 8">
              <a:extLst>
                <a:ext uri="{FF2B5EF4-FFF2-40B4-BE49-F238E27FC236}">
                  <a16:creationId xmlns:a16="http://schemas.microsoft.com/office/drawing/2014/main" id="{268031F8-A8E7-4B74-90DC-ADC887AAB31F}"/>
                </a:ext>
              </a:extLst>
            </p:cNvPr>
            <p:cNvGrpSpPr/>
            <p:nvPr/>
          </p:nvGrpSpPr>
          <p:grpSpPr>
            <a:xfrm rot="20275744" flipH="1">
              <a:off x="10278521" y="5974428"/>
              <a:ext cx="496268" cy="512648"/>
              <a:chOff x="5365048" y="1982197"/>
              <a:chExt cx="7362621" cy="7605634"/>
            </a:xfrm>
            <a:grpFill/>
          </p:grpSpPr>
          <p:sp>
            <p:nvSpPr>
              <p:cNvPr id="82" name="Freeform: Shape 81">
                <a:extLst>
                  <a:ext uri="{FF2B5EF4-FFF2-40B4-BE49-F238E27FC236}">
                    <a16:creationId xmlns:a16="http://schemas.microsoft.com/office/drawing/2014/main" id="{2D248612-2468-41E8-BF92-FA96B66737B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Freeform: Shape 82">
                <a:extLst>
                  <a:ext uri="{FF2B5EF4-FFF2-40B4-BE49-F238E27FC236}">
                    <a16:creationId xmlns:a16="http://schemas.microsoft.com/office/drawing/2014/main" id="{C665D374-1CCD-44DC-B722-C9F04CC6C166}"/>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Freeform: Shape 83">
                <a:extLst>
                  <a:ext uri="{FF2B5EF4-FFF2-40B4-BE49-F238E27FC236}">
                    <a16:creationId xmlns:a16="http://schemas.microsoft.com/office/drawing/2014/main" id="{C494CE6F-7CE0-49AA-AD4E-A03A8B464825}"/>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Freeform: Shape 84">
                <a:extLst>
                  <a:ext uri="{FF2B5EF4-FFF2-40B4-BE49-F238E27FC236}">
                    <a16:creationId xmlns:a16="http://schemas.microsoft.com/office/drawing/2014/main" id="{D8E1949E-7875-4E7A-8F92-6306DAA2D616}"/>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Freeform: Shape 85">
                <a:extLst>
                  <a:ext uri="{FF2B5EF4-FFF2-40B4-BE49-F238E27FC236}">
                    <a16:creationId xmlns:a16="http://schemas.microsoft.com/office/drawing/2014/main" id="{8B97B1F9-3F94-47A2-A65F-198ED6D0641D}"/>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Freeform: Shape 86">
                <a:extLst>
                  <a:ext uri="{FF2B5EF4-FFF2-40B4-BE49-F238E27FC236}">
                    <a16:creationId xmlns:a16="http://schemas.microsoft.com/office/drawing/2014/main" id="{6A326406-7037-4AA6-B244-9D084044466C}"/>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8" name="Freeform: Shape 87">
                <a:extLst>
                  <a:ext uri="{FF2B5EF4-FFF2-40B4-BE49-F238E27FC236}">
                    <a16:creationId xmlns:a16="http://schemas.microsoft.com/office/drawing/2014/main" id="{7FFD3C0B-7922-4E30-85BF-6456E2BBD1F8}"/>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0" name="Group 9">
              <a:extLst>
                <a:ext uri="{FF2B5EF4-FFF2-40B4-BE49-F238E27FC236}">
                  <a16:creationId xmlns:a16="http://schemas.microsoft.com/office/drawing/2014/main" id="{AC1388E3-8EE3-4146-9FAD-C9BFC38BCCE9}"/>
                </a:ext>
              </a:extLst>
            </p:cNvPr>
            <p:cNvGrpSpPr/>
            <p:nvPr/>
          </p:nvGrpSpPr>
          <p:grpSpPr>
            <a:xfrm rot="20275744" flipH="1">
              <a:off x="11620616" y="3813253"/>
              <a:ext cx="1199247" cy="1359069"/>
              <a:chOff x="5365051" y="479822"/>
              <a:chExt cx="8036930" cy="9108006"/>
            </a:xfrm>
            <a:grpFill/>
          </p:grpSpPr>
          <p:sp>
            <p:nvSpPr>
              <p:cNvPr id="75" name="Freeform: Shape 74">
                <a:extLst>
                  <a:ext uri="{FF2B5EF4-FFF2-40B4-BE49-F238E27FC236}">
                    <a16:creationId xmlns:a16="http://schemas.microsoft.com/office/drawing/2014/main" id="{AE540BA9-525B-42DE-8A9C-A357F4A01CDE}"/>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Freeform: Shape 75">
                <a:extLst>
                  <a:ext uri="{FF2B5EF4-FFF2-40B4-BE49-F238E27FC236}">
                    <a16:creationId xmlns:a16="http://schemas.microsoft.com/office/drawing/2014/main" id="{D455889F-53FB-4E73-879B-F2A52C1C306E}"/>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Freeform: Shape 76">
                <a:extLst>
                  <a:ext uri="{FF2B5EF4-FFF2-40B4-BE49-F238E27FC236}">
                    <a16:creationId xmlns:a16="http://schemas.microsoft.com/office/drawing/2014/main" id="{7000256E-7023-443F-8B16-BEA62B00ABB3}"/>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Freeform: Shape 77">
                <a:extLst>
                  <a:ext uri="{FF2B5EF4-FFF2-40B4-BE49-F238E27FC236}">
                    <a16:creationId xmlns:a16="http://schemas.microsoft.com/office/drawing/2014/main" id="{E74AC44C-B460-4A8E-AB88-4CB7C7DC5D90}"/>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Freeform: Shape 78">
                <a:extLst>
                  <a:ext uri="{FF2B5EF4-FFF2-40B4-BE49-F238E27FC236}">
                    <a16:creationId xmlns:a16="http://schemas.microsoft.com/office/drawing/2014/main" id="{8C1D4433-3660-45D1-AEA5-08ABAD0D5BF1}"/>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Freeform: Shape 79">
                <a:extLst>
                  <a:ext uri="{FF2B5EF4-FFF2-40B4-BE49-F238E27FC236}">
                    <a16:creationId xmlns:a16="http://schemas.microsoft.com/office/drawing/2014/main" id="{4C6DA44E-DD44-4AE2-AD19-0F0F683F6DD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Freeform: Shape 80">
                <a:extLst>
                  <a:ext uri="{FF2B5EF4-FFF2-40B4-BE49-F238E27FC236}">
                    <a16:creationId xmlns:a16="http://schemas.microsoft.com/office/drawing/2014/main" id="{B0E57E5B-E396-436E-9CD2-899D1BFC09FD}"/>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 name="Group 10">
              <a:extLst>
                <a:ext uri="{FF2B5EF4-FFF2-40B4-BE49-F238E27FC236}">
                  <a16:creationId xmlns:a16="http://schemas.microsoft.com/office/drawing/2014/main" id="{CBC5FFA5-AB21-4F41-8E5B-44C9C25D624A}"/>
                </a:ext>
              </a:extLst>
            </p:cNvPr>
            <p:cNvGrpSpPr/>
            <p:nvPr/>
          </p:nvGrpSpPr>
          <p:grpSpPr>
            <a:xfrm rot="20073958" flipH="1">
              <a:off x="10116519" y="4915091"/>
              <a:ext cx="1567652" cy="1079675"/>
              <a:chOff x="3667032" y="1708483"/>
              <a:chExt cx="8105829" cy="5582653"/>
            </a:xfrm>
            <a:grpFill/>
          </p:grpSpPr>
          <p:sp>
            <p:nvSpPr>
              <p:cNvPr id="68" name="Freeform: Shape 67">
                <a:extLst>
                  <a:ext uri="{FF2B5EF4-FFF2-40B4-BE49-F238E27FC236}">
                    <a16:creationId xmlns:a16="http://schemas.microsoft.com/office/drawing/2014/main" id="{95729B65-A9F2-4153-BD37-241D1A423E5C}"/>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Freeform: Shape 68">
                <a:extLst>
                  <a:ext uri="{FF2B5EF4-FFF2-40B4-BE49-F238E27FC236}">
                    <a16:creationId xmlns:a16="http://schemas.microsoft.com/office/drawing/2014/main" id="{1D53C9FD-E2C1-4FF8-913C-DFD3580571DC}"/>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Freeform: Shape 69">
                <a:extLst>
                  <a:ext uri="{FF2B5EF4-FFF2-40B4-BE49-F238E27FC236}">
                    <a16:creationId xmlns:a16="http://schemas.microsoft.com/office/drawing/2014/main" id="{5C4FCA6C-9149-4035-BDE5-FCDC104DF19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Freeform: Shape 70">
                <a:extLst>
                  <a:ext uri="{FF2B5EF4-FFF2-40B4-BE49-F238E27FC236}">
                    <a16:creationId xmlns:a16="http://schemas.microsoft.com/office/drawing/2014/main" id="{325E19BA-4335-4A76-9097-AE0652209EBB}"/>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Freeform: Shape 71">
                <a:extLst>
                  <a:ext uri="{FF2B5EF4-FFF2-40B4-BE49-F238E27FC236}">
                    <a16:creationId xmlns:a16="http://schemas.microsoft.com/office/drawing/2014/main" id="{1A883243-FB40-4F67-86E5-D86305DCE2BF}"/>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Freeform: Shape 72">
                <a:extLst>
                  <a:ext uri="{FF2B5EF4-FFF2-40B4-BE49-F238E27FC236}">
                    <a16:creationId xmlns:a16="http://schemas.microsoft.com/office/drawing/2014/main" id="{0009B8F6-6718-4D92-9195-0CEDBEA1327D}"/>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4" name="Freeform: Shape 73">
                <a:extLst>
                  <a:ext uri="{FF2B5EF4-FFF2-40B4-BE49-F238E27FC236}">
                    <a16:creationId xmlns:a16="http://schemas.microsoft.com/office/drawing/2014/main" id="{330FE00D-6F54-4BB0-A8CB-C1EFE3ED815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2" name="Group 11">
              <a:extLst>
                <a:ext uri="{FF2B5EF4-FFF2-40B4-BE49-F238E27FC236}">
                  <a16:creationId xmlns:a16="http://schemas.microsoft.com/office/drawing/2014/main" id="{ADFB101A-532C-4A6C-8A66-BF57A6359ADE}"/>
                </a:ext>
              </a:extLst>
            </p:cNvPr>
            <p:cNvGrpSpPr/>
            <p:nvPr/>
          </p:nvGrpSpPr>
          <p:grpSpPr>
            <a:xfrm rot="20073958" flipH="1">
              <a:off x="10286237" y="3877079"/>
              <a:ext cx="981094" cy="675699"/>
              <a:chOff x="3667032" y="1708483"/>
              <a:chExt cx="8105829" cy="5582653"/>
            </a:xfrm>
            <a:grpFill/>
          </p:grpSpPr>
          <p:sp>
            <p:nvSpPr>
              <p:cNvPr id="61" name="Freeform: Shape 60">
                <a:extLst>
                  <a:ext uri="{FF2B5EF4-FFF2-40B4-BE49-F238E27FC236}">
                    <a16:creationId xmlns:a16="http://schemas.microsoft.com/office/drawing/2014/main" id="{1A25ED3E-0AC7-49DD-9535-2F315C1551AF}"/>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Freeform: Shape 61">
                <a:extLst>
                  <a:ext uri="{FF2B5EF4-FFF2-40B4-BE49-F238E27FC236}">
                    <a16:creationId xmlns:a16="http://schemas.microsoft.com/office/drawing/2014/main" id="{C8AEA80C-8106-40EF-B4AD-B76DAD15E418}"/>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Freeform: Shape 62">
                <a:extLst>
                  <a:ext uri="{FF2B5EF4-FFF2-40B4-BE49-F238E27FC236}">
                    <a16:creationId xmlns:a16="http://schemas.microsoft.com/office/drawing/2014/main" id="{4FBA3D4F-6198-4278-A640-42F2415C2BE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Freeform: Shape 63">
                <a:extLst>
                  <a:ext uri="{FF2B5EF4-FFF2-40B4-BE49-F238E27FC236}">
                    <a16:creationId xmlns:a16="http://schemas.microsoft.com/office/drawing/2014/main" id="{FA337E08-59C6-4BBC-AEDD-91BCA9BF9FA7}"/>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Freeform: Shape 64">
                <a:extLst>
                  <a:ext uri="{FF2B5EF4-FFF2-40B4-BE49-F238E27FC236}">
                    <a16:creationId xmlns:a16="http://schemas.microsoft.com/office/drawing/2014/main" id="{D2BD79C6-2A24-4BB1-8F3E-85E785394918}"/>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Freeform: Shape 65">
                <a:extLst>
                  <a:ext uri="{FF2B5EF4-FFF2-40B4-BE49-F238E27FC236}">
                    <a16:creationId xmlns:a16="http://schemas.microsoft.com/office/drawing/2014/main" id="{B4D6628B-74D7-464A-BA13-2AF6E2BC1C1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Freeform: Shape 66">
                <a:extLst>
                  <a:ext uri="{FF2B5EF4-FFF2-40B4-BE49-F238E27FC236}">
                    <a16:creationId xmlns:a16="http://schemas.microsoft.com/office/drawing/2014/main" id="{35ED13DB-3407-4DC7-9666-861AA8C4F91F}"/>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3" name="Group 12">
              <a:extLst>
                <a:ext uri="{FF2B5EF4-FFF2-40B4-BE49-F238E27FC236}">
                  <a16:creationId xmlns:a16="http://schemas.microsoft.com/office/drawing/2014/main" id="{4B0ABEC1-E4DF-4CDC-9B09-372F35A3B4D8}"/>
                </a:ext>
              </a:extLst>
            </p:cNvPr>
            <p:cNvGrpSpPr/>
            <p:nvPr/>
          </p:nvGrpSpPr>
          <p:grpSpPr>
            <a:xfrm rot="20275744" flipH="1">
              <a:off x="10178216" y="1637990"/>
              <a:ext cx="1416763" cy="1605575"/>
              <a:chOff x="5365048" y="479821"/>
              <a:chExt cx="8036930" cy="9108010"/>
            </a:xfrm>
            <a:grpFill/>
          </p:grpSpPr>
          <p:sp>
            <p:nvSpPr>
              <p:cNvPr id="54" name="Freeform: Shape 53">
                <a:extLst>
                  <a:ext uri="{FF2B5EF4-FFF2-40B4-BE49-F238E27FC236}">
                    <a16:creationId xmlns:a16="http://schemas.microsoft.com/office/drawing/2014/main" id="{4A07D1AA-4892-46C2-A72C-F33BDC886F5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Freeform: Shape 54">
                <a:extLst>
                  <a:ext uri="{FF2B5EF4-FFF2-40B4-BE49-F238E27FC236}">
                    <a16:creationId xmlns:a16="http://schemas.microsoft.com/office/drawing/2014/main" id="{B82FBCD1-0AF1-49E5-9ECB-BC5AC84D4E0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 name="Freeform: Shape 55">
                <a:extLst>
                  <a:ext uri="{FF2B5EF4-FFF2-40B4-BE49-F238E27FC236}">
                    <a16:creationId xmlns:a16="http://schemas.microsoft.com/office/drawing/2014/main" id="{25461BBE-5B4E-4546-A712-E35784872D6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Freeform: Shape 56">
                <a:extLst>
                  <a:ext uri="{FF2B5EF4-FFF2-40B4-BE49-F238E27FC236}">
                    <a16:creationId xmlns:a16="http://schemas.microsoft.com/office/drawing/2014/main" id="{18D74A61-43CD-4E38-A5EA-769BD3FEDF39}"/>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Freeform: Shape 57">
                <a:extLst>
                  <a:ext uri="{FF2B5EF4-FFF2-40B4-BE49-F238E27FC236}">
                    <a16:creationId xmlns:a16="http://schemas.microsoft.com/office/drawing/2014/main" id="{EA7C963D-6434-41DE-B5EC-77D6F266CB8B}"/>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Freeform: Shape 58">
                <a:extLst>
                  <a:ext uri="{FF2B5EF4-FFF2-40B4-BE49-F238E27FC236}">
                    <a16:creationId xmlns:a16="http://schemas.microsoft.com/office/drawing/2014/main" id="{DEFB54BD-2A34-488B-BBEC-E0F26D97850F}"/>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Freeform: Shape 59">
                <a:extLst>
                  <a:ext uri="{FF2B5EF4-FFF2-40B4-BE49-F238E27FC236}">
                    <a16:creationId xmlns:a16="http://schemas.microsoft.com/office/drawing/2014/main" id="{C0D50B2F-0546-41E1-8E55-3F3249F87C63}"/>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4" name="Group 13">
              <a:extLst>
                <a:ext uri="{FF2B5EF4-FFF2-40B4-BE49-F238E27FC236}">
                  <a16:creationId xmlns:a16="http://schemas.microsoft.com/office/drawing/2014/main" id="{1C956869-DE70-4BC4-9D59-605951C9CC67}"/>
                </a:ext>
              </a:extLst>
            </p:cNvPr>
            <p:cNvGrpSpPr/>
            <p:nvPr/>
          </p:nvGrpSpPr>
          <p:grpSpPr>
            <a:xfrm rot="20275744" flipH="1">
              <a:off x="11852978" y="2424207"/>
              <a:ext cx="1074020" cy="1217154"/>
              <a:chOff x="5365048" y="479821"/>
              <a:chExt cx="8036930" cy="9108010"/>
            </a:xfrm>
            <a:grpFill/>
          </p:grpSpPr>
          <p:sp>
            <p:nvSpPr>
              <p:cNvPr id="47" name="Freeform: Shape 46">
                <a:extLst>
                  <a:ext uri="{FF2B5EF4-FFF2-40B4-BE49-F238E27FC236}">
                    <a16:creationId xmlns:a16="http://schemas.microsoft.com/office/drawing/2014/main" id="{5EF78951-D2B6-47BD-AE82-C5A4F334550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Freeform: Shape 47">
                <a:extLst>
                  <a:ext uri="{FF2B5EF4-FFF2-40B4-BE49-F238E27FC236}">
                    <a16:creationId xmlns:a16="http://schemas.microsoft.com/office/drawing/2014/main" id="{DCF68AB6-D845-44CC-B54D-611D83CC7A5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Freeform: Shape 48">
                <a:extLst>
                  <a:ext uri="{FF2B5EF4-FFF2-40B4-BE49-F238E27FC236}">
                    <a16:creationId xmlns:a16="http://schemas.microsoft.com/office/drawing/2014/main" id="{B3EF97B3-C607-4E0A-85E9-7307355D494E}"/>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Freeform: Shape 49">
                <a:extLst>
                  <a:ext uri="{FF2B5EF4-FFF2-40B4-BE49-F238E27FC236}">
                    <a16:creationId xmlns:a16="http://schemas.microsoft.com/office/drawing/2014/main" id="{5D0E8E99-B2DD-4E53-94F4-D133AA13326A}"/>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Freeform: Shape 50">
                <a:extLst>
                  <a:ext uri="{FF2B5EF4-FFF2-40B4-BE49-F238E27FC236}">
                    <a16:creationId xmlns:a16="http://schemas.microsoft.com/office/drawing/2014/main" id="{C9A00484-0FDA-4391-80B3-F5C71280F7DD}"/>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Freeform: Shape 51">
                <a:extLst>
                  <a:ext uri="{FF2B5EF4-FFF2-40B4-BE49-F238E27FC236}">
                    <a16:creationId xmlns:a16="http://schemas.microsoft.com/office/drawing/2014/main" id="{EB2BFE9E-6CA4-4FE2-9CDD-A5C73817F3E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reeform: Shape 52">
                <a:extLst>
                  <a:ext uri="{FF2B5EF4-FFF2-40B4-BE49-F238E27FC236}">
                    <a16:creationId xmlns:a16="http://schemas.microsoft.com/office/drawing/2014/main" id="{4951888D-C9F8-45D1-BEBE-D61274F42B0E}"/>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5" name="Group 14">
              <a:extLst>
                <a:ext uri="{FF2B5EF4-FFF2-40B4-BE49-F238E27FC236}">
                  <a16:creationId xmlns:a16="http://schemas.microsoft.com/office/drawing/2014/main" id="{BC80E53A-BDA6-421E-A0B9-F9D6AFA8ACB1}"/>
                </a:ext>
              </a:extLst>
            </p:cNvPr>
            <p:cNvGrpSpPr/>
            <p:nvPr/>
          </p:nvGrpSpPr>
          <p:grpSpPr>
            <a:xfrm rot="21043784" flipH="1">
              <a:off x="12949687" y="4848328"/>
              <a:ext cx="885221" cy="609671"/>
              <a:chOff x="3667032" y="1708483"/>
              <a:chExt cx="8105829" cy="5582653"/>
            </a:xfrm>
            <a:grpFill/>
          </p:grpSpPr>
          <p:sp>
            <p:nvSpPr>
              <p:cNvPr id="40" name="Freeform: Shape 39">
                <a:extLst>
                  <a:ext uri="{FF2B5EF4-FFF2-40B4-BE49-F238E27FC236}">
                    <a16:creationId xmlns:a16="http://schemas.microsoft.com/office/drawing/2014/main" id="{29039BBA-D40D-4CB7-B4AA-86985E567B9D}"/>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Shape 40">
                <a:extLst>
                  <a:ext uri="{FF2B5EF4-FFF2-40B4-BE49-F238E27FC236}">
                    <a16:creationId xmlns:a16="http://schemas.microsoft.com/office/drawing/2014/main" id="{27A01CAC-B4C3-43F2-8B31-50C78933503D}"/>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Freeform: Shape 41">
                <a:extLst>
                  <a:ext uri="{FF2B5EF4-FFF2-40B4-BE49-F238E27FC236}">
                    <a16:creationId xmlns:a16="http://schemas.microsoft.com/office/drawing/2014/main" id="{72824BCF-C908-47D7-AC49-1016651DC2A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Freeform: Shape 42">
                <a:extLst>
                  <a:ext uri="{FF2B5EF4-FFF2-40B4-BE49-F238E27FC236}">
                    <a16:creationId xmlns:a16="http://schemas.microsoft.com/office/drawing/2014/main" id="{451F7F81-16E9-44DC-81D9-432F3C3341B5}"/>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Freeform: Shape 43">
                <a:extLst>
                  <a:ext uri="{FF2B5EF4-FFF2-40B4-BE49-F238E27FC236}">
                    <a16:creationId xmlns:a16="http://schemas.microsoft.com/office/drawing/2014/main" id="{4C845730-26CE-48B4-8A1C-230683961DC0}"/>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Freeform: Shape 44">
                <a:extLst>
                  <a:ext uri="{FF2B5EF4-FFF2-40B4-BE49-F238E27FC236}">
                    <a16:creationId xmlns:a16="http://schemas.microsoft.com/office/drawing/2014/main" id="{4223C227-32B1-48C4-AAC1-983A5230481C}"/>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Freeform: Shape 45">
                <a:extLst>
                  <a:ext uri="{FF2B5EF4-FFF2-40B4-BE49-F238E27FC236}">
                    <a16:creationId xmlns:a16="http://schemas.microsoft.com/office/drawing/2014/main" id="{F5CF5501-65C5-4741-9767-96A5AC167606}"/>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6" name="Group 15">
              <a:extLst>
                <a:ext uri="{FF2B5EF4-FFF2-40B4-BE49-F238E27FC236}">
                  <a16:creationId xmlns:a16="http://schemas.microsoft.com/office/drawing/2014/main" id="{4BAAD456-113D-41AE-8A6B-24A8B9D8A2C0}"/>
                </a:ext>
              </a:extLst>
            </p:cNvPr>
            <p:cNvGrpSpPr/>
            <p:nvPr/>
          </p:nvGrpSpPr>
          <p:grpSpPr>
            <a:xfrm rot="21043784" flipH="1">
              <a:off x="9098407" y="3250270"/>
              <a:ext cx="740471" cy="509978"/>
              <a:chOff x="3667032" y="1708483"/>
              <a:chExt cx="8105829" cy="5582653"/>
            </a:xfrm>
            <a:grpFill/>
          </p:grpSpPr>
          <p:sp>
            <p:nvSpPr>
              <p:cNvPr id="33" name="Freeform: Shape 32">
                <a:extLst>
                  <a:ext uri="{FF2B5EF4-FFF2-40B4-BE49-F238E27FC236}">
                    <a16:creationId xmlns:a16="http://schemas.microsoft.com/office/drawing/2014/main" id="{CA37CF1B-6A06-492F-AB9F-4180E8BE1186}"/>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Freeform: Shape 33">
                <a:extLst>
                  <a:ext uri="{FF2B5EF4-FFF2-40B4-BE49-F238E27FC236}">
                    <a16:creationId xmlns:a16="http://schemas.microsoft.com/office/drawing/2014/main" id="{8D96EC87-32C3-41B3-87D0-ADC9C93666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Freeform: Shape 34">
                <a:extLst>
                  <a:ext uri="{FF2B5EF4-FFF2-40B4-BE49-F238E27FC236}">
                    <a16:creationId xmlns:a16="http://schemas.microsoft.com/office/drawing/2014/main" id="{C1906DD1-7E15-45FA-9421-FE86855FBE58}"/>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Freeform: Shape 35">
                <a:extLst>
                  <a:ext uri="{FF2B5EF4-FFF2-40B4-BE49-F238E27FC236}">
                    <a16:creationId xmlns:a16="http://schemas.microsoft.com/office/drawing/2014/main" id="{2AA96BA5-89C9-4AC8-B03E-338614BB400D}"/>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Freeform: Shape 36">
                <a:extLst>
                  <a:ext uri="{FF2B5EF4-FFF2-40B4-BE49-F238E27FC236}">
                    <a16:creationId xmlns:a16="http://schemas.microsoft.com/office/drawing/2014/main" id="{DCF0038E-0734-457A-8448-B1E9B6917CAD}"/>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Freeform: Shape 37">
                <a:extLst>
                  <a:ext uri="{FF2B5EF4-FFF2-40B4-BE49-F238E27FC236}">
                    <a16:creationId xmlns:a16="http://schemas.microsoft.com/office/drawing/2014/main" id="{2606E579-0018-4EB5-AA93-62A7D628D0E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Shape 38">
                <a:extLst>
                  <a:ext uri="{FF2B5EF4-FFF2-40B4-BE49-F238E27FC236}">
                    <a16:creationId xmlns:a16="http://schemas.microsoft.com/office/drawing/2014/main" id="{A7E5310F-D99B-452D-B914-EF3509EEF9E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7" name="Group 16">
              <a:extLst>
                <a:ext uri="{FF2B5EF4-FFF2-40B4-BE49-F238E27FC236}">
                  <a16:creationId xmlns:a16="http://schemas.microsoft.com/office/drawing/2014/main" id="{30A2579E-15DA-4F58-946A-670FA68FC341}"/>
                </a:ext>
              </a:extLst>
            </p:cNvPr>
            <p:cNvGrpSpPr/>
            <p:nvPr/>
          </p:nvGrpSpPr>
          <p:grpSpPr>
            <a:xfrm rot="20275744" flipH="1">
              <a:off x="12999428" y="1262387"/>
              <a:ext cx="1627254" cy="1844118"/>
              <a:chOff x="5365048" y="479821"/>
              <a:chExt cx="8036930" cy="9108010"/>
            </a:xfrm>
            <a:grpFill/>
          </p:grpSpPr>
          <p:sp>
            <p:nvSpPr>
              <p:cNvPr id="26" name="Freeform: Shape 25">
                <a:extLst>
                  <a:ext uri="{FF2B5EF4-FFF2-40B4-BE49-F238E27FC236}">
                    <a16:creationId xmlns:a16="http://schemas.microsoft.com/office/drawing/2014/main" id="{D6AE6580-0F31-401E-BBEA-C1D3225F98F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Freeform: Shape 26">
                <a:extLst>
                  <a:ext uri="{FF2B5EF4-FFF2-40B4-BE49-F238E27FC236}">
                    <a16:creationId xmlns:a16="http://schemas.microsoft.com/office/drawing/2014/main" id="{41AE7BFF-2E5B-441B-8605-6F0A0DECCFD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Freeform: Shape 27">
                <a:extLst>
                  <a:ext uri="{FF2B5EF4-FFF2-40B4-BE49-F238E27FC236}">
                    <a16:creationId xmlns:a16="http://schemas.microsoft.com/office/drawing/2014/main" id="{A301271A-CCD4-402C-B7E7-A2A1C4A10E17}"/>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Freeform: Shape 28">
                <a:extLst>
                  <a:ext uri="{FF2B5EF4-FFF2-40B4-BE49-F238E27FC236}">
                    <a16:creationId xmlns:a16="http://schemas.microsoft.com/office/drawing/2014/main" id="{13241F4B-5BCF-43C6-8119-F48C4F7C9C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Freeform: Shape 29">
                <a:extLst>
                  <a:ext uri="{FF2B5EF4-FFF2-40B4-BE49-F238E27FC236}">
                    <a16:creationId xmlns:a16="http://schemas.microsoft.com/office/drawing/2014/main" id="{49AEF944-1305-4B09-A66B-37BD06A09226}"/>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Freeform: Shape 30">
                <a:extLst>
                  <a:ext uri="{FF2B5EF4-FFF2-40B4-BE49-F238E27FC236}">
                    <a16:creationId xmlns:a16="http://schemas.microsoft.com/office/drawing/2014/main" id="{26BC2747-95CA-4B63-A5B6-9A1514447DE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Freeform: Shape 31">
                <a:extLst>
                  <a:ext uri="{FF2B5EF4-FFF2-40B4-BE49-F238E27FC236}">
                    <a16:creationId xmlns:a16="http://schemas.microsoft.com/office/drawing/2014/main" id="{61AC05EB-0E92-42B7-A7CB-B626787E712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8" name="Group 17">
              <a:extLst>
                <a:ext uri="{FF2B5EF4-FFF2-40B4-BE49-F238E27FC236}">
                  <a16:creationId xmlns:a16="http://schemas.microsoft.com/office/drawing/2014/main" id="{664CCFEC-3126-4488-8245-043DB154C8E5}"/>
                </a:ext>
              </a:extLst>
            </p:cNvPr>
            <p:cNvGrpSpPr/>
            <p:nvPr/>
          </p:nvGrpSpPr>
          <p:grpSpPr>
            <a:xfrm rot="19361629" flipH="1">
              <a:off x="13519304" y="3604291"/>
              <a:ext cx="825203" cy="568334"/>
              <a:chOff x="3667032" y="1708483"/>
              <a:chExt cx="8105829" cy="5582653"/>
            </a:xfrm>
            <a:grpFill/>
          </p:grpSpPr>
          <p:sp>
            <p:nvSpPr>
              <p:cNvPr id="19" name="Freeform: Shape 18">
                <a:extLst>
                  <a:ext uri="{FF2B5EF4-FFF2-40B4-BE49-F238E27FC236}">
                    <a16:creationId xmlns:a16="http://schemas.microsoft.com/office/drawing/2014/main" id="{6C3DBB1F-F6F8-480E-829B-58B662225AD0}"/>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Freeform: Shape 19">
                <a:extLst>
                  <a:ext uri="{FF2B5EF4-FFF2-40B4-BE49-F238E27FC236}">
                    <a16:creationId xmlns:a16="http://schemas.microsoft.com/office/drawing/2014/main" id="{FC199419-29C2-4E95-9B7F-9DA43F2AE16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Freeform: Shape 20">
                <a:extLst>
                  <a:ext uri="{FF2B5EF4-FFF2-40B4-BE49-F238E27FC236}">
                    <a16:creationId xmlns:a16="http://schemas.microsoft.com/office/drawing/2014/main" id="{41485636-A858-4F7D-B597-BB741E068B3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Shape 21">
                <a:extLst>
                  <a:ext uri="{FF2B5EF4-FFF2-40B4-BE49-F238E27FC236}">
                    <a16:creationId xmlns:a16="http://schemas.microsoft.com/office/drawing/2014/main" id="{63666CA0-8EC7-4C8A-B422-0E6360155EE4}"/>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Freeform: Shape 22">
                <a:extLst>
                  <a:ext uri="{FF2B5EF4-FFF2-40B4-BE49-F238E27FC236}">
                    <a16:creationId xmlns:a16="http://schemas.microsoft.com/office/drawing/2014/main" id="{739209B4-B036-4AB5-8861-A700E479FABC}"/>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Freeform: Shape 23">
                <a:extLst>
                  <a:ext uri="{FF2B5EF4-FFF2-40B4-BE49-F238E27FC236}">
                    <a16:creationId xmlns:a16="http://schemas.microsoft.com/office/drawing/2014/main" id="{1DA2F69A-D570-4EE4-918B-6D888C25D347}"/>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Freeform: Shape 24">
                <a:extLst>
                  <a:ext uri="{FF2B5EF4-FFF2-40B4-BE49-F238E27FC236}">
                    <a16:creationId xmlns:a16="http://schemas.microsoft.com/office/drawing/2014/main" id="{92821853-B73D-4349-8245-39B6F3BE450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grpSp>
        <p:nvGrpSpPr>
          <p:cNvPr id="103" name="Group 102">
            <a:extLst>
              <a:ext uri="{FF2B5EF4-FFF2-40B4-BE49-F238E27FC236}">
                <a16:creationId xmlns:a16="http://schemas.microsoft.com/office/drawing/2014/main" id="{8A3C6061-78E0-4B01-A15E-2D68FA822329}"/>
              </a:ext>
            </a:extLst>
          </p:cNvPr>
          <p:cNvGrpSpPr/>
          <p:nvPr/>
        </p:nvGrpSpPr>
        <p:grpSpPr>
          <a:xfrm>
            <a:off x="2464645" y="3152720"/>
            <a:ext cx="4223940" cy="1124077"/>
            <a:chOff x="3960971" y="2767117"/>
            <a:chExt cx="4267200" cy="1321489"/>
          </a:xfrm>
        </p:grpSpPr>
        <p:sp>
          <p:nvSpPr>
            <p:cNvPr id="104" name="Freeform: Shape 103">
              <a:extLst>
                <a:ext uri="{FF2B5EF4-FFF2-40B4-BE49-F238E27FC236}">
                  <a16:creationId xmlns:a16="http://schemas.microsoft.com/office/drawing/2014/main" id="{77BC4723-8B3C-4124-BA0D-34545987152A}"/>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noFill/>
              <a:prstDash val="solid"/>
              <a:miter/>
            </a:ln>
          </p:spPr>
          <p:txBody>
            <a:bodyPr rtlCol="0" anchor="ctr"/>
            <a:lstStyle/>
            <a:p>
              <a:endParaRPr lang="en-US" sz="900"/>
            </a:p>
          </p:txBody>
        </p:sp>
        <p:sp>
          <p:nvSpPr>
            <p:cNvPr id="105" name="Freeform: Shape 104">
              <a:extLst>
                <a:ext uri="{FF2B5EF4-FFF2-40B4-BE49-F238E27FC236}">
                  <a16:creationId xmlns:a16="http://schemas.microsoft.com/office/drawing/2014/main" id="{5B3C118E-6047-4870-9502-BB0D98B0FDDD}"/>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900"/>
            </a:p>
          </p:txBody>
        </p:sp>
        <p:sp>
          <p:nvSpPr>
            <p:cNvPr id="106" name="Freeform: Shape 105">
              <a:extLst>
                <a:ext uri="{FF2B5EF4-FFF2-40B4-BE49-F238E27FC236}">
                  <a16:creationId xmlns:a16="http://schemas.microsoft.com/office/drawing/2014/main" id="{E840F45B-9168-40A3-945D-2F943D87EDB5}"/>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noFill/>
              <a:prstDash val="solid"/>
              <a:miter/>
            </a:ln>
          </p:spPr>
          <p:txBody>
            <a:bodyPr rtlCol="0" anchor="ctr"/>
            <a:lstStyle/>
            <a:p>
              <a:endParaRPr lang="en-US" sz="900" dirty="0"/>
            </a:p>
          </p:txBody>
        </p:sp>
        <p:sp>
          <p:nvSpPr>
            <p:cNvPr id="107" name="Freeform: Shape 106">
              <a:extLst>
                <a:ext uri="{FF2B5EF4-FFF2-40B4-BE49-F238E27FC236}">
                  <a16:creationId xmlns:a16="http://schemas.microsoft.com/office/drawing/2014/main" id="{7A8D5DF7-E9AD-4F8C-BA87-80F46B940A9A}"/>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noFill/>
              <a:prstDash val="solid"/>
              <a:miter/>
            </a:ln>
          </p:spPr>
          <p:txBody>
            <a:bodyPr rtlCol="0" anchor="ctr"/>
            <a:lstStyle/>
            <a:p>
              <a:endParaRPr lang="en-US" sz="900"/>
            </a:p>
          </p:txBody>
        </p:sp>
      </p:grpSp>
      <p:grpSp>
        <p:nvGrpSpPr>
          <p:cNvPr id="3" name="Group 2">
            <a:extLst>
              <a:ext uri="{FF2B5EF4-FFF2-40B4-BE49-F238E27FC236}">
                <a16:creationId xmlns:a16="http://schemas.microsoft.com/office/drawing/2014/main" id="{D9A21D70-814B-48D3-B5F4-333E57241CA9}"/>
              </a:ext>
            </a:extLst>
          </p:cNvPr>
          <p:cNvGrpSpPr/>
          <p:nvPr/>
        </p:nvGrpSpPr>
        <p:grpSpPr>
          <a:xfrm>
            <a:off x="2908382" y="1351806"/>
            <a:ext cx="1578588" cy="2169374"/>
            <a:chOff x="5892963" y="1332011"/>
            <a:chExt cx="3157176" cy="4338747"/>
          </a:xfrm>
          <a:solidFill>
            <a:schemeClr val="bg1"/>
          </a:solidFill>
        </p:grpSpPr>
        <p:grpSp>
          <p:nvGrpSpPr>
            <p:cNvPr id="109" name="Group 108">
              <a:extLst>
                <a:ext uri="{FF2B5EF4-FFF2-40B4-BE49-F238E27FC236}">
                  <a16:creationId xmlns:a16="http://schemas.microsoft.com/office/drawing/2014/main" id="{0D88CC80-D5A6-4052-8C5D-3B1DD1FEEC3D}"/>
                </a:ext>
              </a:extLst>
            </p:cNvPr>
            <p:cNvGrpSpPr/>
            <p:nvPr/>
          </p:nvGrpSpPr>
          <p:grpSpPr>
            <a:xfrm rot="2136013">
              <a:off x="8411096" y="3929385"/>
              <a:ext cx="639043" cy="764323"/>
              <a:chOff x="5704433" y="717502"/>
              <a:chExt cx="7365528" cy="8809481"/>
            </a:xfrm>
            <a:grpFill/>
          </p:grpSpPr>
          <p:sp>
            <p:nvSpPr>
              <p:cNvPr id="198" name="Freeform: Shape 197">
                <a:extLst>
                  <a:ext uri="{FF2B5EF4-FFF2-40B4-BE49-F238E27FC236}">
                    <a16:creationId xmlns:a16="http://schemas.microsoft.com/office/drawing/2014/main" id="{703DCB4E-F3E9-43B7-B6EF-8F86A41FB245}"/>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Freeform: Shape 198">
                <a:extLst>
                  <a:ext uri="{FF2B5EF4-FFF2-40B4-BE49-F238E27FC236}">
                    <a16:creationId xmlns:a16="http://schemas.microsoft.com/office/drawing/2014/main" id="{325E0D73-1CD2-43D8-82E2-909BF47D4CC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Freeform: Shape 199">
                <a:extLst>
                  <a:ext uri="{FF2B5EF4-FFF2-40B4-BE49-F238E27FC236}">
                    <a16:creationId xmlns:a16="http://schemas.microsoft.com/office/drawing/2014/main" id="{76C77C80-D026-4023-8AD8-F1D38649D6C6}"/>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Freeform: Shape 200">
                <a:extLst>
                  <a:ext uri="{FF2B5EF4-FFF2-40B4-BE49-F238E27FC236}">
                    <a16:creationId xmlns:a16="http://schemas.microsoft.com/office/drawing/2014/main" id="{BC27A452-60BD-4626-8D9D-B1C151BAF7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Freeform: Shape 201">
                <a:extLst>
                  <a:ext uri="{FF2B5EF4-FFF2-40B4-BE49-F238E27FC236}">
                    <a16:creationId xmlns:a16="http://schemas.microsoft.com/office/drawing/2014/main" id="{50718587-081C-4A4F-B08B-FE9BD2B55DE2}"/>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Freeform: Shape 202">
                <a:extLst>
                  <a:ext uri="{FF2B5EF4-FFF2-40B4-BE49-F238E27FC236}">
                    <a16:creationId xmlns:a16="http://schemas.microsoft.com/office/drawing/2014/main" id="{2C026964-43E1-4419-9A00-43112E2B442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Freeform: Shape 203">
                <a:extLst>
                  <a:ext uri="{FF2B5EF4-FFF2-40B4-BE49-F238E27FC236}">
                    <a16:creationId xmlns:a16="http://schemas.microsoft.com/office/drawing/2014/main" id="{9BA3988E-0E57-4348-8CE5-99E866B08BCF}"/>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1" name="Group 110">
              <a:extLst>
                <a:ext uri="{FF2B5EF4-FFF2-40B4-BE49-F238E27FC236}">
                  <a16:creationId xmlns:a16="http://schemas.microsoft.com/office/drawing/2014/main" id="{8A54B633-5FA7-450E-AB9C-6C467F3D1F28}"/>
                </a:ext>
              </a:extLst>
            </p:cNvPr>
            <p:cNvGrpSpPr/>
            <p:nvPr/>
          </p:nvGrpSpPr>
          <p:grpSpPr>
            <a:xfrm rot="2136013">
              <a:off x="7755136" y="4884570"/>
              <a:ext cx="328396" cy="339235"/>
              <a:chOff x="5365048" y="1982197"/>
              <a:chExt cx="7362621" cy="7605634"/>
            </a:xfrm>
            <a:grpFill/>
          </p:grpSpPr>
          <p:sp>
            <p:nvSpPr>
              <p:cNvPr id="184" name="Freeform: Shape 183">
                <a:extLst>
                  <a:ext uri="{FF2B5EF4-FFF2-40B4-BE49-F238E27FC236}">
                    <a16:creationId xmlns:a16="http://schemas.microsoft.com/office/drawing/2014/main" id="{8FFE0B65-DD8E-4E2C-8BA7-7E1EB44133A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Freeform: Shape 184">
                <a:extLst>
                  <a:ext uri="{FF2B5EF4-FFF2-40B4-BE49-F238E27FC236}">
                    <a16:creationId xmlns:a16="http://schemas.microsoft.com/office/drawing/2014/main" id="{5EEF1A9D-1F23-495D-B7E1-63B35590EE3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Freeform: Shape 185">
                <a:extLst>
                  <a:ext uri="{FF2B5EF4-FFF2-40B4-BE49-F238E27FC236}">
                    <a16:creationId xmlns:a16="http://schemas.microsoft.com/office/drawing/2014/main" id="{4D92F89C-8E41-4D06-9EAF-816682DF16CB}"/>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Freeform: Shape 186">
                <a:extLst>
                  <a:ext uri="{FF2B5EF4-FFF2-40B4-BE49-F238E27FC236}">
                    <a16:creationId xmlns:a16="http://schemas.microsoft.com/office/drawing/2014/main" id="{DE0461A0-CED9-46B4-854D-08025B6507A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Freeform: Shape 187">
                <a:extLst>
                  <a:ext uri="{FF2B5EF4-FFF2-40B4-BE49-F238E27FC236}">
                    <a16:creationId xmlns:a16="http://schemas.microsoft.com/office/drawing/2014/main" id="{EC33FCDF-964A-44AD-B5E0-1572C598AF29}"/>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Freeform: Shape 188">
                <a:extLst>
                  <a:ext uri="{FF2B5EF4-FFF2-40B4-BE49-F238E27FC236}">
                    <a16:creationId xmlns:a16="http://schemas.microsoft.com/office/drawing/2014/main" id="{BD6D2F1D-3C7E-43A4-9FEF-75F80DD102C5}"/>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0" name="Freeform: Shape 189">
                <a:extLst>
                  <a:ext uri="{FF2B5EF4-FFF2-40B4-BE49-F238E27FC236}">
                    <a16:creationId xmlns:a16="http://schemas.microsoft.com/office/drawing/2014/main" id="{FF2196E5-AD4F-400D-9A81-CFC464AE8E7C}"/>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2" name="Group 111">
              <a:extLst>
                <a:ext uri="{FF2B5EF4-FFF2-40B4-BE49-F238E27FC236}">
                  <a16:creationId xmlns:a16="http://schemas.microsoft.com/office/drawing/2014/main" id="{0E73A97A-3B81-43E3-BCFC-A846F605D889}"/>
                </a:ext>
              </a:extLst>
            </p:cNvPr>
            <p:cNvGrpSpPr/>
            <p:nvPr/>
          </p:nvGrpSpPr>
          <p:grpSpPr>
            <a:xfrm rot="2136013">
              <a:off x="6701995" y="3224189"/>
              <a:ext cx="793579" cy="899338"/>
              <a:chOff x="5365051" y="479822"/>
              <a:chExt cx="8036930" cy="9108006"/>
            </a:xfrm>
            <a:grpFill/>
          </p:grpSpPr>
          <p:sp>
            <p:nvSpPr>
              <p:cNvPr id="177" name="Freeform: Shape 176">
                <a:extLst>
                  <a:ext uri="{FF2B5EF4-FFF2-40B4-BE49-F238E27FC236}">
                    <a16:creationId xmlns:a16="http://schemas.microsoft.com/office/drawing/2014/main" id="{C415E702-35BD-4EB1-B922-EDCAD4D35EEF}"/>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8" name="Freeform: Shape 177">
                <a:extLst>
                  <a:ext uri="{FF2B5EF4-FFF2-40B4-BE49-F238E27FC236}">
                    <a16:creationId xmlns:a16="http://schemas.microsoft.com/office/drawing/2014/main" id="{9A8A72FC-53DB-4452-98B0-A26E2788C51F}"/>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Freeform: Shape 178">
                <a:extLst>
                  <a:ext uri="{FF2B5EF4-FFF2-40B4-BE49-F238E27FC236}">
                    <a16:creationId xmlns:a16="http://schemas.microsoft.com/office/drawing/2014/main" id="{2047168D-7C6D-4E7A-9173-657116034246}"/>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Freeform: Shape 179">
                <a:extLst>
                  <a:ext uri="{FF2B5EF4-FFF2-40B4-BE49-F238E27FC236}">
                    <a16:creationId xmlns:a16="http://schemas.microsoft.com/office/drawing/2014/main" id="{48CB382D-160D-46FA-9516-C511D89ABF73}"/>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Freeform: Shape 180">
                <a:extLst>
                  <a:ext uri="{FF2B5EF4-FFF2-40B4-BE49-F238E27FC236}">
                    <a16:creationId xmlns:a16="http://schemas.microsoft.com/office/drawing/2014/main" id="{0276527C-05D1-4369-9A76-147FBB61F08A}"/>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Freeform: Shape 181">
                <a:extLst>
                  <a:ext uri="{FF2B5EF4-FFF2-40B4-BE49-F238E27FC236}">
                    <a16:creationId xmlns:a16="http://schemas.microsoft.com/office/drawing/2014/main" id="{CF0F1E51-74FA-4A14-9C0C-0FC2F66E331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Freeform: Shape 182">
                <a:extLst>
                  <a:ext uri="{FF2B5EF4-FFF2-40B4-BE49-F238E27FC236}">
                    <a16:creationId xmlns:a16="http://schemas.microsoft.com/office/drawing/2014/main" id="{70EEAD09-3674-4417-80AF-A0CBCA1FB41A}"/>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3" name="Group 112">
              <a:extLst>
                <a:ext uri="{FF2B5EF4-FFF2-40B4-BE49-F238E27FC236}">
                  <a16:creationId xmlns:a16="http://schemas.microsoft.com/office/drawing/2014/main" id="{40822F98-1569-4209-9D0B-705FE2A8E558}"/>
                </a:ext>
              </a:extLst>
            </p:cNvPr>
            <p:cNvGrpSpPr/>
            <p:nvPr/>
          </p:nvGrpSpPr>
          <p:grpSpPr>
            <a:xfrm rot="2337799">
              <a:off x="7280335" y="4139970"/>
              <a:ext cx="1037364" cy="714454"/>
              <a:chOff x="3667032" y="1708483"/>
              <a:chExt cx="8105829" cy="5582653"/>
            </a:xfrm>
            <a:grpFill/>
          </p:grpSpPr>
          <p:sp>
            <p:nvSpPr>
              <p:cNvPr id="170" name="Freeform: Shape 169">
                <a:extLst>
                  <a:ext uri="{FF2B5EF4-FFF2-40B4-BE49-F238E27FC236}">
                    <a16:creationId xmlns:a16="http://schemas.microsoft.com/office/drawing/2014/main" id="{FE7CF864-0290-45FB-954F-B49F22132E5B}"/>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Freeform: Shape 170">
                <a:extLst>
                  <a:ext uri="{FF2B5EF4-FFF2-40B4-BE49-F238E27FC236}">
                    <a16:creationId xmlns:a16="http://schemas.microsoft.com/office/drawing/2014/main" id="{DF3AF2B7-9327-446C-88F3-40CC3CB62D3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Freeform: Shape 171">
                <a:extLst>
                  <a:ext uri="{FF2B5EF4-FFF2-40B4-BE49-F238E27FC236}">
                    <a16:creationId xmlns:a16="http://schemas.microsoft.com/office/drawing/2014/main" id="{595373FB-0E0D-4573-B615-B14C91E220B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3" name="Freeform: Shape 172">
                <a:extLst>
                  <a:ext uri="{FF2B5EF4-FFF2-40B4-BE49-F238E27FC236}">
                    <a16:creationId xmlns:a16="http://schemas.microsoft.com/office/drawing/2014/main" id="{C6DAF9B9-8F53-49B8-AFEA-9D834E378026}"/>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4" name="Freeform: Shape 173">
                <a:extLst>
                  <a:ext uri="{FF2B5EF4-FFF2-40B4-BE49-F238E27FC236}">
                    <a16:creationId xmlns:a16="http://schemas.microsoft.com/office/drawing/2014/main" id="{378CF611-EC7D-4B5E-8DB5-33839D972947}"/>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5" name="Freeform: Shape 174">
                <a:extLst>
                  <a:ext uri="{FF2B5EF4-FFF2-40B4-BE49-F238E27FC236}">
                    <a16:creationId xmlns:a16="http://schemas.microsoft.com/office/drawing/2014/main" id="{1ADBA83E-71F9-41AE-8DE1-9B8B525B5992}"/>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6" name="Freeform: Shape 175">
                <a:extLst>
                  <a:ext uri="{FF2B5EF4-FFF2-40B4-BE49-F238E27FC236}">
                    <a16:creationId xmlns:a16="http://schemas.microsoft.com/office/drawing/2014/main" id="{AA5CA6EC-7F98-4B4D-B33C-8C3FAA53F279}"/>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4" name="Group 113">
              <a:extLst>
                <a:ext uri="{FF2B5EF4-FFF2-40B4-BE49-F238E27FC236}">
                  <a16:creationId xmlns:a16="http://schemas.microsoft.com/office/drawing/2014/main" id="{F2FA341A-60D2-4B02-A1FF-E957F7823702}"/>
                </a:ext>
              </a:extLst>
            </p:cNvPr>
            <p:cNvGrpSpPr/>
            <p:nvPr/>
          </p:nvGrpSpPr>
          <p:grpSpPr>
            <a:xfrm rot="2337799">
              <a:off x="7745862" y="3494984"/>
              <a:ext cx="649220" cy="447131"/>
              <a:chOff x="3667032" y="1708483"/>
              <a:chExt cx="8105829" cy="5582653"/>
            </a:xfrm>
            <a:grpFill/>
          </p:grpSpPr>
          <p:sp>
            <p:nvSpPr>
              <p:cNvPr id="163" name="Freeform: Shape 162">
                <a:extLst>
                  <a:ext uri="{FF2B5EF4-FFF2-40B4-BE49-F238E27FC236}">
                    <a16:creationId xmlns:a16="http://schemas.microsoft.com/office/drawing/2014/main" id="{D9513D33-A533-4296-A3C1-1E9D0B742CD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Freeform: Shape 163">
                <a:extLst>
                  <a:ext uri="{FF2B5EF4-FFF2-40B4-BE49-F238E27FC236}">
                    <a16:creationId xmlns:a16="http://schemas.microsoft.com/office/drawing/2014/main" id="{D787A83A-1095-4335-885E-B84D618F56E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Freeform: Shape 164">
                <a:extLst>
                  <a:ext uri="{FF2B5EF4-FFF2-40B4-BE49-F238E27FC236}">
                    <a16:creationId xmlns:a16="http://schemas.microsoft.com/office/drawing/2014/main" id="{1A9301FB-9C5E-449C-887F-C3D25704FB2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Freeform: Shape 165">
                <a:extLst>
                  <a:ext uri="{FF2B5EF4-FFF2-40B4-BE49-F238E27FC236}">
                    <a16:creationId xmlns:a16="http://schemas.microsoft.com/office/drawing/2014/main" id="{C1DBC04E-0347-4DB7-803B-7B535C89886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Freeform: Shape 166">
                <a:extLst>
                  <a:ext uri="{FF2B5EF4-FFF2-40B4-BE49-F238E27FC236}">
                    <a16:creationId xmlns:a16="http://schemas.microsoft.com/office/drawing/2014/main" id="{B6BE048F-4463-4F04-8629-0AD7D4528129}"/>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Freeform: Shape 167">
                <a:extLst>
                  <a:ext uri="{FF2B5EF4-FFF2-40B4-BE49-F238E27FC236}">
                    <a16:creationId xmlns:a16="http://schemas.microsoft.com/office/drawing/2014/main" id="{1EB7D75D-D27C-4319-888A-45A57BDCA164}"/>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Freeform: Shape 168">
                <a:extLst>
                  <a:ext uri="{FF2B5EF4-FFF2-40B4-BE49-F238E27FC236}">
                    <a16:creationId xmlns:a16="http://schemas.microsoft.com/office/drawing/2014/main" id="{0D14D434-3F6F-47DE-AE61-B135EF346478}"/>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5" name="Group 114">
              <a:extLst>
                <a:ext uri="{FF2B5EF4-FFF2-40B4-BE49-F238E27FC236}">
                  <a16:creationId xmlns:a16="http://schemas.microsoft.com/office/drawing/2014/main" id="{5EBCB548-441D-4161-AE5D-12BDE4908C51}"/>
                </a:ext>
              </a:extLst>
            </p:cNvPr>
            <p:cNvGrpSpPr/>
            <p:nvPr/>
          </p:nvGrpSpPr>
          <p:grpSpPr>
            <a:xfrm rot="2136013">
              <a:off x="7805715" y="2028888"/>
              <a:ext cx="937516" cy="1062458"/>
              <a:chOff x="5365048" y="479821"/>
              <a:chExt cx="8036930" cy="9108010"/>
            </a:xfrm>
            <a:grpFill/>
          </p:grpSpPr>
          <p:sp>
            <p:nvSpPr>
              <p:cNvPr id="156" name="Freeform: Shape 155">
                <a:extLst>
                  <a:ext uri="{FF2B5EF4-FFF2-40B4-BE49-F238E27FC236}">
                    <a16:creationId xmlns:a16="http://schemas.microsoft.com/office/drawing/2014/main" id="{C5160FEC-6D02-44E9-8981-94AB96A34F84}"/>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7" name="Freeform: Shape 156">
                <a:extLst>
                  <a:ext uri="{FF2B5EF4-FFF2-40B4-BE49-F238E27FC236}">
                    <a16:creationId xmlns:a16="http://schemas.microsoft.com/office/drawing/2014/main" id="{FDD75A70-5A27-402C-9AE0-48DC449564F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8" name="Freeform: Shape 157">
                <a:extLst>
                  <a:ext uri="{FF2B5EF4-FFF2-40B4-BE49-F238E27FC236}">
                    <a16:creationId xmlns:a16="http://schemas.microsoft.com/office/drawing/2014/main" id="{0DADA5C2-D98A-4BCC-8AD7-780D5D17078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9" name="Freeform: Shape 158">
                <a:extLst>
                  <a:ext uri="{FF2B5EF4-FFF2-40B4-BE49-F238E27FC236}">
                    <a16:creationId xmlns:a16="http://schemas.microsoft.com/office/drawing/2014/main" id="{7A4C0018-33A9-43B7-A6BB-0952E043641C}"/>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Freeform: Shape 159">
                <a:extLst>
                  <a:ext uri="{FF2B5EF4-FFF2-40B4-BE49-F238E27FC236}">
                    <a16:creationId xmlns:a16="http://schemas.microsoft.com/office/drawing/2014/main" id="{010C3AA6-FD19-4263-86E1-ACC9FA8C93B2}"/>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1" name="Freeform: Shape 160">
                <a:extLst>
                  <a:ext uri="{FF2B5EF4-FFF2-40B4-BE49-F238E27FC236}">
                    <a16:creationId xmlns:a16="http://schemas.microsoft.com/office/drawing/2014/main" id="{D794BBA1-C8D6-4A59-892F-02A301C66C9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Freeform: Shape 161">
                <a:extLst>
                  <a:ext uri="{FF2B5EF4-FFF2-40B4-BE49-F238E27FC236}">
                    <a16:creationId xmlns:a16="http://schemas.microsoft.com/office/drawing/2014/main" id="{67C8B29A-62E9-4119-9CC6-0632B3D9610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6" name="Group 115">
              <a:extLst>
                <a:ext uri="{FF2B5EF4-FFF2-40B4-BE49-F238E27FC236}">
                  <a16:creationId xmlns:a16="http://schemas.microsoft.com/office/drawing/2014/main" id="{475D20B1-1097-45B7-8D34-5A27A0746B09}"/>
                </a:ext>
              </a:extLst>
            </p:cNvPr>
            <p:cNvGrpSpPr/>
            <p:nvPr/>
          </p:nvGrpSpPr>
          <p:grpSpPr>
            <a:xfrm rot="2136013">
              <a:off x="6860236" y="2305546"/>
              <a:ext cx="710712" cy="805428"/>
              <a:chOff x="5365048" y="479821"/>
              <a:chExt cx="8036930" cy="9108010"/>
            </a:xfrm>
            <a:grpFill/>
          </p:grpSpPr>
          <p:sp>
            <p:nvSpPr>
              <p:cNvPr id="149" name="Freeform: Shape 148">
                <a:extLst>
                  <a:ext uri="{FF2B5EF4-FFF2-40B4-BE49-F238E27FC236}">
                    <a16:creationId xmlns:a16="http://schemas.microsoft.com/office/drawing/2014/main" id="{0B1543E2-AF70-4532-91BC-C4073027C80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Freeform: Shape 149">
                <a:extLst>
                  <a:ext uri="{FF2B5EF4-FFF2-40B4-BE49-F238E27FC236}">
                    <a16:creationId xmlns:a16="http://schemas.microsoft.com/office/drawing/2014/main" id="{241C7111-C207-4D39-84B0-6007665543C4}"/>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Freeform: Shape 150">
                <a:extLst>
                  <a:ext uri="{FF2B5EF4-FFF2-40B4-BE49-F238E27FC236}">
                    <a16:creationId xmlns:a16="http://schemas.microsoft.com/office/drawing/2014/main" id="{76D89AFF-1DBE-4F8F-AF48-856DA3C5F35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Freeform: Shape 151">
                <a:extLst>
                  <a:ext uri="{FF2B5EF4-FFF2-40B4-BE49-F238E27FC236}">
                    <a16:creationId xmlns:a16="http://schemas.microsoft.com/office/drawing/2014/main" id="{1B094BF1-4D09-488C-B457-33C3418BA341}"/>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Freeform: Shape 152">
                <a:extLst>
                  <a:ext uri="{FF2B5EF4-FFF2-40B4-BE49-F238E27FC236}">
                    <a16:creationId xmlns:a16="http://schemas.microsoft.com/office/drawing/2014/main" id="{B078C927-1C2D-417E-9BBE-C09BDE7CF8DA}"/>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Freeform: Shape 153">
                <a:extLst>
                  <a:ext uri="{FF2B5EF4-FFF2-40B4-BE49-F238E27FC236}">
                    <a16:creationId xmlns:a16="http://schemas.microsoft.com/office/drawing/2014/main" id="{5D02436E-A732-468B-AD4A-390872939F01}"/>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Freeform: Shape 154">
                <a:extLst>
                  <a:ext uri="{FF2B5EF4-FFF2-40B4-BE49-F238E27FC236}">
                    <a16:creationId xmlns:a16="http://schemas.microsoft.com/office/drawing/2014/main" id="{18CEB32C-B281-4CDA-B7A0-734976DE0F06}"/>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7" name="Group 116">
              <a:extLst>
                <a:ext uri="{FF2B5EF4-FFF2-40B4-BE49-F238E27FC236}">
                  <a16:creationId xmlns:a16="http://schemas.microsoft.com/office/drawing/2014/main" id="{9FEBF4F6-85D3-4D4C-AC83-2E04531CD2B3}"/>
                </a:ext>
              </a:extLst>
            </p:cNvPr>
            <p:cNvGrpSpPr/>
            <p:nvPr/>
          </p:nvGrpSpPr>
          <p:grpSpPr>
            <a:xfrm rot="1367973">
              <a:off x="5949600" y="3715561"/>
              <a:ext cx="585778" cy="403438"/>
              <a:chOff x="3667032" y="1708483"/>
              <a:chExt cx="8105829" cy="5582653"/>
            </a:xfrm>
            <a:grpFill/>
          </p:grpSpPr>
          <p:sp>
            <p:nvSpPr>
              <p:cNvPr id="142" name="Freeform: Shape 141">
                <a:extLst>
                  <a:ext uri="{FF2B5EF4-FFF2-40B4-BE49-F238E27FC236}">
                    <a16:creationId xmlns:a16="http://schemas.microsoft.com/office/drawing/2014/main" id="{4ECFF65F-1D8A-45B1-9AC5-95899B9DFD77}"/>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Freeform: Shape 142">
                <a:extLst>
                  <a:ext uri="{FF2B5EF4-FFF2-40B4-BE49-F238E27FC236}">
                    <a16:creationId xmlns:a16="http://schemas.microsoft.com/office/drawing/2014/main" id="{B2C7DCDC-E28E-40B1-9AC9-CA8615D723E7}"/>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4" name="Freeform: Shape 143">
                <a:extLst>
                  <a:ext uri="{FF2B5EF4-FFF2-40B4-BE49-F238E27FC236}">
                    <a16:creationId xmlns:a16="http://schemas.microsoft.com/office/drawing/2014/main" id="{0A2C26BE-88F7-455D-B1C1-5A962CC8648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Freeform: Shape 144">
                <a:extLst>
                  <a:ext uri="{FF2B5EF4-FFF2-40B4-BE49-F238E27FC236}">
                    <a16:creationId xmlns:a16="http://schemas.microsoft.com/office/drawing/2014/main" id="{74E1EF34-C4C2-4AC8-A005-E933CFF40AE9}"/>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Freeform: Shape 145">
                <a:extLst>
                  <a:ext uri="{FF2B5EF4-FFF2-40B4-BE49-F238E27FC236}">
                    <a16:creationId xmlns:a16="http://schemas.microsoft.com/office/drawing/2014/main" id="{CE2B7950-DDC0-437E-94AB-7950446DB5EB}"/>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Freeform: Shape 146">
                <a:extLst>
                  <a:ext uri="{FF2B5EF4-FFF2-40B4-BE49-F238E27FC236}">
                    <a16:creationId xmlns:a16="http://schemas.microsoft.com/office/drawing/2014/main" id="{7B832230-9058-4B0A-A65A-E408DF54BA9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Freeform: Shape 147">
                <a:extLst>
                  <a:ext uri="{FF2B5EF4-FFF2-40B4-BE49-F238E27FC236}">
                    <a16:creationId xmlns:a16="http://schemas.microsoft.com/office/drawing/2014/main" id="{6A660A3F-AB56-4C2D-BC8C-69F002E4DFC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8" name="Group 117">
              <a:extLst>
                <a:ext uri="{FF2B5EF4-FFF2-40B4-BE49-F238E27FC236}">
                  <a16:creationId xmlns:a16="http://schemas.microsoft.com/office/drawing/2014/main" id="{CFF1C338-7506-4E99-BEB7-B76A3DCD0F6A}"/>
                </a:ext>
              </a:extLst>
            </p:cNvPr>
            <p:cNvGrpSpPr/>
            <p:nvPr/>
          </p:nvGrpSpPr>
          <p:grpSpPr>
            <a:xfrm rot="1367973">
              <a:off x="8547152" y="5333290"/>
              <a:ext cx="489993" cy="337468"/>
              <a:chOff x="3667032" y="1708483"/>
              <a:chExt cx="8105829" cy="5582653"/>
            </a:xfrm>
            <a:grpFill/>
          </p:grpSpPr>
          <p:sp>
            <p:nvSpPr>
              <p:cNvPr id="135" name="Freeform: Shape 134">
                <a:extLst>
                  <a:ext uri="{FF2B5EF4-FFF2-40B4-BE49-F238E27FC236}">
                    <a16:creationId xmlns:a16="http://schemas.microsoft.com/office/drawing/2014/main" id="{E0EEA463-49B5-48C0-B41A-AB6B791CC2C1}"/>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Freeform: Shape 135">
                <a:extLst>
                  <a:ext uri="{FF2B5EF4-FFF2-40B4-BE49-F238E27FC236}">
                    <a16:creationId xmlns:a16="http://schemas.microsoft.com/office/drawing/2014/main" id="{49592146-CFD3-4BC9-96D3-EC2113C55F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Freeform: Shape 136">
                <a:extLst>
                  <a:ext uri="{FF2B5EF4-FFF2-40B4-BE49-F238E27FC236}">
                    <a16:creationId xmlns:a16="http://schemas.microsoft.com/office/drawing/2014/main" id="{CA622B31-2BF5-4939-B5A7-78F8C77DA1F4}"/>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Freeform: Shape 137">
                <a:extLst>
                  <a:ext uri="{FF2B5EF4-FFF2-40B4-BE49-F238E27FC236}">
                    <a16:creationId xmlns:a16="http://schemas.microsoft.com/office/drawing/2014/main" id="{CD0B8B0E-3D4A-4902-9A07-A9E2B1C8A1A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9" name="Freeform: Shape 138">
                <a:extLst>
                  <a:ext uri="{FF2B5EF4-FFF2-40B4-BE49-F238E27FC236}">
                    <a16:creationId xmlns:a16="http://schemas.microsoft.com/office/drawing/2014/main" id="{48C21853-E555-4F9A-A225-31F2AFFF4424}"/>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0" name="Freeform: Shape 139">
                <a:extLst>
                  <a:ext uri="{FF2B5EF4-FFF2-40B4-BE49-F238E27FC236}">
                    <a16:creationId xmlns:a16="http://schemas.microsoft.com/office/drawing/2014/main" id="{845565B3-79FF-4CDB-BE42-3BCFFE0724EA}"/>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1" name="Freeform: Shape 140">
                <a:extLst>
                  <a:ext uri="{FF2B5EF4-FFF2-40B4-BE49-F238E27FC236}">
                    <a16:creationId xmlns:a16="http://schemas.microsoft.com/office/drawing/2014/main" id="{F9CD17BE-A92A-4318-830B-5A2766E03B7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9" name="Group 118">
              <a:extLst>
                <a:ext uri="{FF2B5EF4-FFF2-40B4-BE49-F238E27FC236}">
                  <a16:creationId xmlns:a16="http://schemas.microsoft.com/office/drawing/2014/main" id="{82BE1511-D21D-4901-AEB6-650496B436CE}"/>
                </a:ext>
              </a:extLst>
            </p:cNvPr>
            <p:cNvGrpSpPr/>
            <p:nvPr/>
          </p:nvGrpSpPr>
          <p:grpSpPr>
            <a:xfrm rot="2136013">
              <a:off x="5892963" y="1332011"/>
              <a:ext cx="1076804" cy="1220310"/>
              <a:chOff x="5365048" y="479821"/>
              <a:chExt cx="8036930" cy="9108010"/>
            </a:xfrm>
            <a:grpFill/>
          </p:grpSpPr>
          <p:sp>
            <p:nvSpPr>
              <p:cNvPr id="128" name="Freeform: Shape 127">
                <a:extLst>
                  <a:ext uri="{FF2B5EF4-FFF2-40B4-BE49-F238E27FC236}">
                    <a16:creationId xmlns:a16="http://schemas.microsoft.com/office/drawing/2014/main" id="{FEEF53E4-D619-4F87-BEFB-5E75221DDB2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Freeform: Shape 128">
                <a:extLst>
                  <a:ext uri="{FF2B5EF4-FFF2-40B4-BE49-F238E27FC236}">
                    <a16:creationId xmlns:a16="http://schemas.microsoft.com/office/drawing/2014/main" id="{02E21953-8F5F-41F0-9451-E8721E37392F}"/>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Freeform: Shape 129">
                <a:extLst>
                  <a:ext uri="{FF2B5EF4-FFF2-40B4-BE49-F238E27FC236}">
                    <a16:creationId xmlns:a16="http://schemas.microsoft.com/office/drawing/2014/main" id="{C12DBDD2-7890-45F3-9F89-9618FD3AEF4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Freeform: Shape 130">
                <a:extLst>
                  <a:ext uri="{FF2B5EF4-FFF2-40B4-BE49-F238E27FC236}">
                    <a16:creationId xmlns:a16="http://schemas.microsoft.com/office/drawing/2014/main" id="{1D982E81-DCD1-477F-A06E-05F08395430B}"/>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Freeform: Shape 131">
                <a:extLst>
                  <a:ext uri="{FF2B5EF4-FFF2-40B4-BE49-F238E27FC236}">
                    <a16:creationId xmlns:a16="http://schemas.microsoft.com/office/drawing/2014/main" id="{241E5C80-30B4-49E3-9FB7-CA609F8B58A3}"/>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Freeform: Shape 132">
                <a:extLst>
                  <a:ext uri="{FF2B5EF4-FFF2-40B4-BE49-F238E27FC236}">
                    <a16:creationId xmlns:a16="http://schemas.microsoft.com/office/drawing/2014/main" id="{284A6508-0586-4452-A9FB-188CEA0B4533}"/>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Freeform: Shape 133">
                <a:extLst>
                  <a:ext uri="{FF2B5EF4-FFF2-40B4-BE49-F238E27FC236}">
                    <a16:creationId xmlns:a16="http://schemas.microsoft.com/office/drawing/2014/main" id="{D5E6C3D1-57A5-4C07-BF2C-C5C6C2C4F5D1}"/>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20" name="Group 119">
              <a:extLst>
                <a:ext uri="{FF2B5EF4-FFF2-40B4-BE49-F238E27FC236}">
                  <a16:creationId xmlns:a16="http://schemas.microsoft.com/office/drawing/2014/main" id="{E804ACE0-C45F-475D-A050-BAD374A55873}"/>
                </a:ext>
              </a:extLst>
            </p:cNvPr>
            <p:cNvGrpSpPr/>
            <p:nvPr/>
          </p:nvGrpSpPr>
          <p:grpSpPr>
            <a:xfrm rot="3050128">
              <a:off x="5818076" y="2832032"/>
              <a:ext cx="546062" cy="376084"/>
              <a:chOff x="3667032" y="1708483"/>
              <a:chExt cx="8105829" cy="5582653"/>
            </a:xfrm>
            <a:grpFill/>
          </p:grpSpPr>
          <p:sp>
            <p:nvSpPr>
              <p:cNvPr id="121" name="Freeform: Shape 120">
                <a:extLst>
                  <a:ext uri="{FF2B5EF4-FFF2-40B4-BE49-F238E27FC236}">
                    <a16:creationId xmlns:a16="http://schemas.microsoft.com/office/drawing/2014/main" id="{BAD64449-524B-4FAE-BA48-277165F59F0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2" name="Freeform: Shape 121">
                <a:extLst>
                  <a:ext uri="{FF2B5EF4-FFF2-40B4-BE49-F238E27FC236}">
                    <a16:creationId xmlns:a16="http://schemas.microsoft.com/office/drawing/2014/main" id="{39791A1E-B811-40A3-B834-24F8968E0F6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3" name="Freeform: Shape 122">
                <a:extLst>
                  <a:ext uri="{FF2B5EF4-FFF2-40B4-BE49-F238E27FC236}">
                    <a16:creationId xmlns:a16="http://schemas.microsoft.com/office/drawing/2014/main" id="{70A208DB-752E-4A31-AA18-22566636D23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4" name="Freeform: Shape 123">
                <a:extLst>
                  <a:ext uri="{FF2B5EF4-FFF2-40B4-BE49-F238E27FC236}">
                    <a16:creationId xmlns:a16="http://schemas.microsoft.com/office/drawing/2014/main" id="{05DD9197-0938-4D3F-9316-963F8AD6BA30}"/>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5" name="Freeform: Shape 124">
                <a:extLst>
                  <a:ext uri="{FF2B5EF4-FFF2-40B4-BE49-F238E27FC236}">
                    <a16:creationId xmlns:a16="http://schemas.microsoft.com/office/drawing/2014/main" id="{6E1EED2E-A5BA-4ADE-B930-E2C9D88311A6}"/>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Freeform: Shape 125">
                <a:extLst>
                  <a:ext uri="{FF2B5EF4-FFF2-40B4-BE49-F238E27FC236}">
                    <a16:creationId xmlns:a16="http://schemas.microsoft.com/office/drawing/2014/main" id="{5477E00E-3726-4DCF-846C-FB066ABCA4B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7" name="Freeform: Shape 126">
                <a:extLst>
                  <a:ext uri="{FF2B5EF4-FFF2-40B4-BE49-F238E27FC236}">
                    <a16:creationId xmlns:a16="http://schemas.microsoft.com/office/drawing/2014/main" id="{ACBE80BD-D4AC-4EF2-B003-E9DDEEC36F25}"/>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3419872" y="1052736"/>
            <a:ext cx="57241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Dimensi</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Sosial</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dari</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Dosa</a:t>
            </a:r>
            <a:endPar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endParaRPr>
          </a:p>
        </p:txBody>
      </p:sp>
      <p:grpSp>
        <p:nvGrpSpPr>
          <p:cNvPr id="84" name="Group 83"/>
          <p:cNvGrpSpPr/>
          <p:nvPr/>
        </p:nvGrpSpPr>
        <p:grpSpPr>
          <a:xfrm>
            <a:off x="3872333" y="1935882"/>
            <a:ext cx="4428135" cy="705130"/>
            <a:chOff x="3642255" y="1078632"/>
            <a:chExt cx="4428135" cy="705130"/>
          </a:xfrm>
        </p:grpSpPr>
        <p:grpSp>
          <p:nvGrpSpPr>
            <p:cNvPr id="2" name="Group 1"/>
            <p:cNvGrpSpPr/>
            <p:nvPr/>
          </p:nvGrpSpPr>
          <p:grpSpPr>
            <a:xfrm>
              <a:off x="4355976" y="1078632"/>
              <a:ext cx="3714414" cy="705130"/>
              <a:chOff x="4614006" y="1084286"/>
              <a:chExt cx="3714414" cy="705130"/>
            </a:xfrm>
          </p:grpSpPr>
          <p:sp>
            <p:nvSpPr>
              <p:cNvPr id="4" name="Rounded Rectangle 3"/>
              <p:cNvSpPr/>
              <p:nvPr/>
            </p:nvSpPr>
            <p:spPr>
              <a:xfrm>
                <a:off x="4716016" y="1173221"/>
                <a:ext cx="3612404" cy="61619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latin typeface="Arial Narrow" panose="020B0606020202030204" pitchFamily="34" charset="0"/>
                  <a:ea typeface="Arial Unicode MS"/>
                </a:endParaRPr>
              </a:p>
            </p:txBody>
          </p:sp>
          <p:sp>
            <p:nvSpPr>
              <p:cNvPr id="5" name="Rounded Rectangle 4"/>
              <p:cNvSpPr/>
              <p:nvPr/>
            </p:nvSpPr>
            <p:spPr>
              <a:xfrm>
                <a:off x="4614006" y="1084286"/>
                <a:ext cx="3612404" cy="616195"/>
              </a:xfrm>
              <a:prstGeom prst="roundRect">
                <a:avLst/>
              </a:prstGeom>
              <a:solidFill>
                <a:srgbClr val="A2FF85"/>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8" name="TextBox 10"/>
            <p:cNvSpPr txBox="1"/>
            <p:nvPr/>
          </p:nvSpPr>
          <p:spPr bwMode="auto">
            <a:xfrm>
              <a:off x="4572000" y="1225151"/>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Pengertian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Sosial</a:t>
              </a:r>
              <a:endParaRPr lang="en-US" altLang="ko-KR" sz="1600" b="1" dirty="0">
                <a:latin typeface="Arial Narrow" panose="020B0606020202030204" pitchFamily="34" charset="0"/>
                <a:ea typeface="Arial Unicode MS"/>
                <a:cs typeface="Arial" pitchFamily="34" charset="0"/>
              </a:endParaRPr>
            </a:p>
          </p:txBody>
        </p:sp>
        <p:grpSp>
          <p:nvGrpSpPr>
            <p:cNvPr id="83" name="Group 82"/>
            <p:cNvGrpSpPr/>
            <p:nvPr/>
          </p:nvGrpSpPr>
          <p:grpSpPr>
            <a:xfrm>
              <a:off x="3642255" y="1210623"/>
              <a:ext cx="457090" cy="457090"/>
              <a:chOff x="3642255" y="1210623"/>
              <a:chExt cx="457090" cy="457090"/>
            </a:xfrm>
          </p:grpSpPr>
          <p:sp>
            <p:nvSpPr>
              <p:cNvPr id="6" name="Rounded Rectangle 5"/>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1" name="TextBox 10"/>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1</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85" name="Group 84"/>
          <p:cNvGrpSpPr/>
          <p:nvPr/>
        </p:nvGrpSpPr>
        <p:grpSpPr>
          <a:xfrm>
            <a:off x="4137098" y="2692947"/>
            <a:ext cx="4428135" cy="705130"/>
            <a:chOff x="3642255" y="1078632"/>
            <a:chExt cx="4428135" cy="705130"/>
          </a:xfrm>
        </p:grpSpPr>
        <p:grpSp>
          <p:nvGrpSpPr>
            <p:cNvPr id="86" name="Group 85"/>
            <p:cNvGrpSpPr/>
            <p:nvPr/>
          </p:nvGrpSpPr>
          <p:grpSpPr>
            <a:xfrm>
              <a:off x="4355976" y="1078632"/>
              <a:ext cx="3714414" cy="705130"/>
              <a:chOff x="4614006" y="1084286"/>
              <a:chExt cx="3714414" cy="705130"/>
            </a:xfrm>
          </p:grpSpPr>
          <p:sp>
            <p:nvSpPr>
              <p:cNvPr id="93" name="Rounded Rectangle 92"/>
              <p:cNvSpPr/>
              <p:nvPr/>
            </p:nvSpPr>
            <p:spPr>
              <a:xfrm>
                <a:off x="4716016" y="1173221"/>
                <a:ext cx="3612404" cy="61619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94" name="Rounded Rectangle 93"/>
              <p:cNvSpPr/>
              <p:nvPr/>
            </p:nvSpPr>
            <p:spPr>
              <a:xfrm>
                <a:off x="4614006" y="1084286"/>
                <a:ext cx="3612404" cy="616195"/>
              </a:xfrm>
              <a:prstGeom prst="roundRect">
                <a:avLst/>
              </a:prstGeom>
              <a:solidFill>
                <a:srgbClr val="A2FF85"/>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91" name="TextBox 10"/>
            <p:cNvSpPr txBox="1"/>
            <p:nvPr/>
          </p:nvSpPr>
          <p:spPr bwMode="auto">
            <a:xfrm>
              <a:off x="4572000" y="1216383"/>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Kesulitan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Mengenali</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Sosial</a:t>
              </a:r>
              <a:endParaRPr lang="en-US" altLang="ko-KR" sz="1600" b="1" dirty="0">
                <a:latin typeface="Arial Narrow" panose="020B0606020202030204" pitchFamily="34" charset="0"/>
                <a:ea typeface="Arial Unicode MS"/>
                <a:cs typeface="Arial" pitchFamily="34" charset="0"/>
              </a:endParaRPr>
            </a:p>
          </p:txBody>
        </p:sp>
        <p:grpSp>
          <p:nvGrpSpPr>
            <p:cNvPr id="88" name="Group 87"/>
            <p:cNvGrpSpPr/>
            <p:nvPr/>
          </p:nvGrpSpPr>
          <p:grpSpPr>
            <a:xfrm>
              <a:off x="3642255" y="1210623"/>
              <a:ext cx="457090" cy="457090"/>
              <a:chOff x="3642255" y="1210623"/>
              <a:chExt cx="457090" cy="457090"/>
            </a:xfrm>
          </p:grpSpPr>
          <p:sp>
            <p:nvSpPr>
              <p:cNvPr id="89" name="Rounded Rectangle 88"/>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90" name="TextBox 8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2</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95" name="Group 94"/>
          <p:cNvGrpSpPr/>
          <p:nvPr/>
        </p:nvGrpSpPr>
        <p:grpSpPr>
          <a:xfrm>
            <a:off x="4401863" y="3450012"/>
            <a:ext cx="4428135" cy="705130"/>
            <a:chOff x="3642255" y="1078632"/>
            <a:chExt cx="4428135" cy="705130"/>
          </a:xfrm>
        </p:grpSpPr>
        <p:grpSp>
          <p:nvGrpSpPr>
            <p:cNvPr id="96" name="Group 95"/>
            <p:cNvGrpSpPr/>
            <p:nvPr/>
          </p:nvGrpSpPr>
          <p:grpSpPr>
            <a:xfrm>
              <a:off x="4355976" y="1078632"/>
              <a:ext cx="3714414" cy="705130"/>
              <a:chOff x="4614006" y="1084286"/>
              <a:chExt cx="3714414" cy="705130"/>
            </a:xfrm>
          </p:grpSpPr>
          <p:sp>
            <p:nvSpPr>
              <p:cNvPr id="103" name="Rounded Rectangle 102"/>
              <p:cNvSpPr/>
              <p:nvPr/>
            </p:nvSpPr>
            <p:spPr>
              <a:xfrm>
                <a:off x="4716016" y="1173221"/>
                <a:ext cx="3612404" cy="61619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04" name="Rounded Rectangle 103"/>
              <p:cNvSpPr/>
              <p:nvPr/>
            </p:nvSpPr>
            <p:spPr>
              <a:xfrm>
                <a:off x="4614006" y="1084286"/>
                <a:ext cx="3612404" cy="616195"/>
              </a:xfrm>
              <a:prstGeom prst="roundRect">
                <a:avLst/>
              </a:prstGeom>
              <a:solidFill>
                <a:srgbClr val="A2FF85"/>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01" name="TextBox 10"/>
            <p:cNvSpPr txBox="1"/>
            <p:nvPr/>
          </p:nvSpPr>
          <p:spPr bwMode="auto">
            <a:xfrm>
              <a:off x="445798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Ajaran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Alkitab</a:t>
              </a:r>
              <a:endParaRPr lang="en-US" altLang="ko-KR" sz="1600" b="1" dirty="0">
                <a:latin typeface="Arial Narrow" panose="020B0606020202030204" pitchFamily="34" charset="0"/>
                <a:ea typeface="Arial Unicode MS"/>
                <a:cs typeface="Arial" pitchFamily="34" charset="0"/>
              </a:endParaRPr>
            </a:p>
          </p:txBody>
        </p:sp>
        <p:grpSp>
          <p:nvGrpSpPr>
            <p:cNvPr id="98" name="Group 97"/>
            <p:cNvGrpSpPr/>
            <p:nvPr/>
          </p:nvGrpSpPr>
          <p:grpSpPr>
            <a:xfrm>
              <a:off x="3642255" y="1210623"/>
              <a:ext cx="457090" cy="457090"/>
              <a:chOff x="3642255" y="1210623"/>
              <a:chExt cx="457090" cy="457090"/>
            </a:xfrm>
          </p:grpSpPr>
          <p:sp>
            <p:nvSpPr>
              <p:cNvPr id="99" name="Rounded Rectangle 98"/>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00" name="TextBox 9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3</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105" name="Group 104"/>
          <p:cNvGrpSpPr/>
          <p:nvPr/>
        </p:nvGrpSpPr>
        <p:grpSpPr>
          <a:xfrm>
            <a:off x="4137098" y="4207077"/>
            <a:ext cx="4428135" cy="705130"/>
            <a:chOff x="3642255" y="1078632"/>
            <a:chExt cx="4428135" cy="705130"/>
          </a:xfrm>
        </p:grpSpPr>
        <p:grpSp>
          <p:nvGrpSpPr>
            <p:cNvPr id="106" name="Group 105"/>
            <p:cNvGrpSpPr/>
            <p:nvPr/>
          </p:nvGrpSpPr>
          <p:grpSpPr>
            <a:xfrm>
              <a:off x="4355976" y="1078632"/>
              <a:ext cx="3714414" cy="705130"/>
              <a:chOff x="4614006" y="1084286"/>
              <a:chExt cx="3714414" cy="705130"/>
            </a:xfrm>
          </p:grpSpPr>
          <p:sp>
            <p:nvSpPr>
              <p:cNvPr id="113" name="Rounded Rectangle 112"/>
              <p:cNvSpPr/>
              <p:nvPr/>
            </p:nvSpPr>
            <p:spPr>
              <a:xfrm>
                <a:off x="4716016" y="1173221"/>
                <a:ext cx="3612404" cy="61619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14" name="Rounded Rectangle 113"/>
              <p:cNvSpPr/>
              <p:nvPr/>
            </p:nvSpPr>
            <p:spPr>
              <a:xfrm>
                <a:off x="4614006" y="1084286"/>
                <a:ext cx="3612404" cy="616195"/>
              </a:xfrm>
              <a:prstGeom prst="roundRect">
                <a:avLst/>
              </a:prstGeom>
              <a:solidFill>
                <a:srgbClr val="A2FF85"/>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grpSp>
        <p:sp>
          <p:nvSpPr>
            <p:cNvPr id="111" name="TextBox 10"/>
            <p:cNvSpPr txBox="1"/>
            <p:nvPr/>
          </p:nvSpPr>
          <p:spPr bwMode="auto">
            <a:xfrm>
              <a:off x="4574936" y="1094342"/>
              <a:ext cx="3024336" cy="58477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Berbagai</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Strategi</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Mengatasi</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Sosial</a:t>
              </a:r>
              <a:endParaRPr lang="en-US" altLang="ko-KR" sz="1600" b="1" dirty="0">
                <a:latin typeface="Arial Narrow" panose="020B0606020202030204" pitchFamily="34" charset="0"/>
                <a:ea typeface="Arial Unicode MS"/>
                <a:cs typeface="Arial" pitchFamily="34" charset="0"/>
              </a:endParaRPr>
            </a:p>
          </p:txBody>
        </p:sp>
        <p:grpSp>
          <p:nvGrpSpPr>
            <p:cNvPr id="108" name="Group 107"/>
            <p:cNvGrpSpPr/>
            <p:nvPr/>
          </p:nvGrpSpPr>
          <p:grpSpPr>
            <a:xfrm>
              <a:off x="3642255" y="1210623"/>
              <a:ext cx="457090" cy="457090"/>
              <a:chOff x="3642255" y="1210623"/>
              <a:chExt cx="457090" cy="457090"/>
            </a:xfrm>
          </p:grpSpPr>
          <p:sp>
            <p:nvSpPr>
              <p:cNvPr id="109" name="Rounded Rectangle 108"/>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10" name="TextBox 10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4</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115" name="Group 114"/>
          <p:cNvGrpSpPr/>
          <p:nvPr/>
        </p:nvGrpSpPr>
        <p:grpSpPr>
          <a:xfrm>
            <a:off x="3872333" y="4964142"/>
            <a:ext cx="4428135" cy="705130"/>
            <a:chOff x="3642255" y="1078632"/>
            <a:chExt cx="4428135" cy="705130"/>
          </a:xfrm>
        </p:grpSpPr>
        <p:grpSp>
          <p:nvGrpSpPr>
            <p:cNvPr id="116" name="Group 115"/>
            <p:cNvGrpSpPr/>
            <p:nvPr/>
          </p:nvGrpSpPr>
          <p:grpSpPr>
            <a:xfrm>
              <a:off x="4355976" y="1078632"/>
              <a:ext cx="3714414" cy="705130"/>
              <a:chOff x="4614006" y="1084286"/>
              <a:chExt cx="3714414" cy="705130"/>
            </a:xfrm>
          </p:grpSpPr>
          <p:sp>
            <p:nvSpPr>
              <p:cNvPr id="123" name="Rounded Rectangle 122"/>
              <p:cNvSpPr/>
              <p:nvPr/>
            </p:nvSpPr>
            <p:spPr>
              <a:xfrm>
                <a:off x="4716016" y="1173221"/>
                <a:ext cx="3612404" cy="61619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24" name="Rounded Rectangle 123"/>
              <p:cNvSpPr/>
              <p:nvPr/>
            </p:nvSpPr>
            <p:spPr>
              <a:xfrm>
                <a:off x="4614006" y="1084286"/>
                <a:ext cx="3612404" cy="616195"/>
              </a:xfrm>
              <a:prstGeom prst="roundRect">
                <a:avLst/>
              </a:prstGeom>
              <a:solidFill>
                <a:srgbClr val="A2FF85"/>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grpSp>
        <p:sp>
          <p:nvSpPr>
            <p:cNvPr id="121" name="TextBox 10"/>
            <p:cNvSpPr txBox="1"/>
            <p:nvPr/>
          </p:nvSpPr>
          <p:spPr bwMode="auto">
            <a:xfrm>
              <a:off x="4572000"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Rangkuman</a:t>
              </a:r>
              <a:endParaRPr lang="en-US" altLang="ko-KR" sz="1600" b="1" dirty="0">
                <a:latin typeface="Arial Narrow" panose="020B0606020202030204" pitchFamily="34" charset="0"/>
                <a:ea typeface="Arial Unicode MS"/>
                <a:cs typeface="Arial" pitchFamily="34" charset="0"/>
              </a:endParaRPr>
            </a:p>
          </p:txBody>
        </p:sp>
        <p:grpSp>
          <p:nvGrpSpPr>
            <p:cNvPr id="118" name="Group 117"/>
            <p:cNvGrpSpPr/>
            <p:nvPr/>
          </p:nvGrpSpPr>
          <p:grpSpPr>
            <a:xfrm>
              <a:off x="3642255" y="1210623"/>
              <a:ext cx="457090" cy="457090"/>
              <a:chOff x="3642255" y="1210623"/>
              <a:chExt cx="457090" cy="457090"/>
            </a:xfrm>
          </p:grpSpPr>
          <p:sp>
            <p:nvSpPr>
              <p:cNvPr id="119" name="Rounded Rectangle 118"/>
              <p:cNvSpPr/>
              <p:nvPr/>
            </p:nvSpPr>
            <p:spPr>
              <a:xfrm rot="2700000">
                <a:off x="3642255" y="1210623"/>
                <a:ext cx="457090" cy="457090"/>
              </a:xfrm>
              <a:prstGeom prst="roundRect">
                <a:avLst>
                  <a:gd name="adj" fmla="val 10715"/>
                </a:avLst>
              </a:prstGeom>
              <a:solidFill>
                <a:schemeClr val="tx1"/>
              </a:solid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20" name="TextBox 11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5</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anim calcmode="lin" valueType="num">
                                      <p:cBhvr>
                                        <p:cTn id="14" dur="1000" fill="hold"/>
                                        <p:tgtEl>
                                          <p:spTgt spid="84"/>
                                        </p:tgtEl>
                                        <p:attrNameLst>
                                          <p:attrName>ppt_x</p:attrName>
                                        </p:attrNameLst>
                                      </p:cBhvr>
                                      <p:tavLst>
                                        <p:tav tm="0">
                                          <p:val>
                                            <p:strVal val="#ppt_x"/>
                                          </p:val>
                                        </p:tav>
                                        <p:tav tm="100000">
                                          <p:val>
                                            <p:strVal val="#ppt_x"/>
                                          </p:val>
                                        </p:tav>
                                      </p:tavLst>
                                    </p:anim>
                                    <p:anim calcmode="lin" valueType="num">
                                      <p:cBhvr>
                                        <p:cTn id="1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ppt_x"/>
                                          </p:val>
                                        </p:tav>
                                        <p:tav tm="100000">
                                          <p:val>
                                            <p:strVal val="#ppt_x"/>
                                          </p:val>
                                        </p:tav>
                                      </p:tavLst>
                                    </p:anim>
                                    <p:anim calcmode="lin" valueType="num">
                                      <p:cBhvr additive="base">
                                        <p:cTn id="2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additive="base">
                                        <p:cTn id="26" dur="500" fill="hold"/>
                                        <p:tgtEl>
                                          <p:spTgt spid="95"/>
                                        </p:tgtEl>
                                        <p:attrNameLst>
                                          <p:attrName>ppt_x</p:attrName>
                                        </p:attrNameLst>
                                      </p:cBhvr>
                                      <p:tavLst>
                                        <p:tav tm="0">
                                          <p:val>
                                            <p:strVal val="#ppt_x"/>
                                          </p:val>
                                        </p:tav>
                                        <p:tav tm="100000">
                                          <p:val>
                                            <p:strVal val="#ppt_x"/>
                                          </p:val>
                                        </p:tav>
                                      </p:tavLst>
                                    </p:anim>
                                    <p:anim calcmode="lin" valueType="num">
                                      <p:cBhvr additive="base">
                                        <p:cTn id="2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 calcmode="lin" valueType="num">
                                      <p:cBhvr additive="base">
                                        <p:cTn id="32" dur="500" fill="hold"/>
                                        <p:tgtEl>
                                          <p:spTgt spid="105"/>
                                        </p:tgtEl>
                                        <p:attrNameLst>
                                          <p:attrName>ppt_x</p:attrName>
                                        </p:attrNameLst>
                                      </p:cBhvr>
                                      <p:tavLst>
                                        <p:tav tm="0">
                                          <p:val>
                                            <p:strVal val="#ppt_x"/>
                                          </p:val>
                                        </p:tav>
                                        <p:tav tm="100000">
                                          <p:val>
                                            <p:strVal val="#ppt_x"/>
                                          </p:val>
                                        </p:tav>
                                      </p:tavLst>
                                    </p:anim>
                                    <p:anim calcmode="lin" valueType="num">
                                      <p:cBhvr additive="base">
                                        <p:cTn id="33"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additive="base">
                                        <p:cTn id="38" dur="500" fill="hold"/>
                                        <p:tgtEl>
                                          <p:spTgt spid="115"/>
                                        </p:tgtEl>
                                        <p:attrNameLst>
                                          <p:attrName>ppt_x</p:attrName>
                                        </p:attrNameLst>
                                      </p:cBhvr>
                                      <p:tavLst>
                                        <p:tav tm="0">
                                          <p:val>
                                            <p:strVal val="#ppt_x"/>
                                          </p:val>
                                        </p:tav>
                                        <p:tav tm="100000">
                                          <p:val>
                                            <p:strVal val="#ppt_x"/>
                                          </p:val>
                                        </p:tav>
                                      </p:tavLst>
                                    </p:anim>
                                    <p:anim calcmode="lin" valueType="num">
                                      <p:cBhvr additive="base">
                                        <p:cTn id="39"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 y="4965171"/>
            <a:ext cx="4038600" cy="768085"/>
          </a:xfrm>
        </p:spPr>
        <p:txBody>
          <a:bodyPr/>
          <a:lstStyle/>
          <a:p>
            <a:r>
              <a:rPr lang="en-US" altLang="ko-KR" sz="3200" b="1" dirty="0" err="1">
                <a:solidFill>
                  <a:srgbClr val="002060"/>
                </a:solidFill>
                <a:latin typeface="Arial Narrow" panose="020B0606020202030204" pitchFamily="34" charset="0"/>
              </a:rPr>
              <a:t>Pendalaman</a:t>
            </a:r>
            <a:r>
              <a:rPr lang="en-US" altLang="ko-KR" sz="3200" b="1" dirty="0">
                <a:solidFill>
                  <a:srgbClr val="002060"/>
                </a:solidFill>
                <a:latin typeface="Arial Narrow" panose="020B0606020202030204" pitchFamily="34" charset="0"/>
              </a:rPr>
              <a:t> </a:t>
            </a:r>
            <a:r>
              <a:rPr lang="en-US" altLang="ko-KR" sz="3200" b="1" dirty="0" err="1">
                <a:solidFill>
                  <a:srgbClr val="002060"/>
                </a:solidFill>
                <a:latin typeface="Arial Narrow" panose="020B0606020202030204" pitchFamily="34" charset="0"/>
              </a:rPr>
              <a:t>Materi</a:t>
            </a:r>
            <a:endParaRPr lang="ko-KR" altLang="en-US" sz="3200" b="1" dirty="0">
              <a:solidFill>
                <a:srgbClr val="002060"/>
              </a:solidFill>
              <a:latin typeface="Arial Narrow" panose="020B0606020202030204" pitchFamily="34" charset="0"/>
            </a:endParaRPr>
          </a:p>
        </p:txBody>
      </p:sp>
      <p:sp>
        <p:nvSpPr>
          <p:cNvPr id="3" name="Text Placeholder 2"/>
          <p:cNvSpPr>
            <a:spLocks noGrp="1"/>
          </p:cNvSpPr>
          <p:nvPr>
            <p:ph type="body" sz="quarter" idx="11"/>
          </p:nvPr>
        </p:nvSpPr>
        <p:spPr>
          <a:xfrm>
            <a:off x="152400" y="5733256"/>
            <a:ext cx="4038600" cy="384043"/>
          </a:xfrm>
          <a:solidFill>
            <a:srgbClr val="FF0000"/>
          </a:solidFill>
        </p:spPr>
        <p:txBody>
          <a:bodyPr/>
          <a:lstStyle/>
          <a:p>
            <a:pPr lvl="0"/>
            <a:r>
              <a:rPr lang="en-US" altLang="ko-KR" sz="1600" b="1" dirty="0" err="1">
                <a:latin typeface="Arial Narrow" panose="020B0606020202030204" pitchFamily="34" charset="0"/>
              </a:rPr>
              <a:t>Pembahasan</a:t>
            </a:r>
            <a:r>
              <a:rPr lang="en-US" altLang="ko-KR" sz="1600" b="1" dirty="0">
                <a:latin typeface="Arial Narrow" panose="020B0606020202030204" pitchFamily="34" charset="0"/>
              </a:rPr>
              <a:t>, Tanya </a:t>
            </a:r>
            <a:r>
              <a:rPr lang="en-US" altLang="ko-KR" sz="1600" b="1" dirty="0" err="1">
                <a:latin typeface="Arial Narrow" panose="020B0606020202030204" pitchFamily="34" charset="0"/>
              </a:rPr>
              <a:t>Jawab</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Diskusi</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dan</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Refleksi</a:t>
            </a:r>
            <a:endParaRPr lang="en-US" altLang="ko-KR" sz="1600" b="1" dirty="0">
              <a:latin typeface="Arial Narrow" panose="020B0606020202030204" pitchFamily="34" charset="0"/>
            </a:endParaRPr>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Pengertian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Sosial</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Dosa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Kolektif</a:t>
            </a:r>
            <a:endParaRPr lang="en-US" altLang="ko-KR" sz="2000" b="1" dirty="0">
              <a:latin typeface="Arial Narrow" panose="020B0606020202030204" pitchFamily="34" charset="0"/>
            </a:endParaRPr>
          </a:p>
        </p:txBody>
      </p:sp>
      <p:sp>
        <p:nvSpPr>
          <p:cNvPr id="18" name="TextBox 17"/>
          <p:cNvSpPr txBox="1"/>
          <p:nvPr/>
        </p:nvSpPr>
        <p:spPr>
          <a:xfrm>
            <a:off x="2483768" y="2253062"/>
            <a:ext cx="6120680" cy="3847207"/>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Dosa dan keselamatan berkaitan dengan diri pribadi seseorang. Namun dalam Yes.1:18 merupakan seruan pertobatan dari TUHAN dari umat-Nya yang telah melakukan dosa sosial, seperti kendalikan orang-orang kejam, belalah hak anak-anak yatim, dan perjuangkanlah janda-janda.</a:t>
            </a:r>
          </a:p>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Penindasan yang terjadi merupakan tanggung jawab masyarakat, bukan hanya perorangan saja. Artinya dosa yang dilakukan seseorang akan berdampak luas pada keluarganya, kelompoknya, masyarakatnya, bangsanya, bahkan dunia atau zamannya.</a:t>
            </a:r>
          </a:p>
          <a:p>
            <a:pPr marL="236538" indent="-236538" algn="just">
              <a:spcBef>
                <a:spcPts val="600"/>
              </a:spcBef>
              <a:buFont typeface="Wingdings" panose="05000000000000000000" pitchFamily="2" charset="2"/>
              <a:buChar char="§"/>
            </a:pPr>
            <a:r>
              <a:rPr lang="fi-FI">
                <a:solidFill>
                  <a:prstClr val="black"/>
                </a:solidFill>
                <a:latin typeface="Arial Narrow" panose="020B0606020202030204" pitchFamily="34" charset="0"/>
                <a:cs typeface="Arial" charset="0"/>
              </a:rPr>
              <a:t>Dosa juga dilakukan secara kolektif karena sudah menjadi sebuah gaya hidup yang bersifat duniawi seperti kumpulan peminum, para penjudi dan tempat-tempat pelacuran, serta pemerintahan yang tiran.</a:t>
            </a:r>
            <a:endParaRPr lang="fi-FI" dirty="0">
              <a:solidFill>
                <a:prstClr val="black"/>
              </a:solidFill>
              <a:latin typeface="Arial Narrow" panose="020B0606020202030204" pitchFamily="34" charset="0"/>
              <a:cs typeface="Arial" charset="0"/>
            </a:endParaRPr>
          </a:p>
        </p:txBody>
      </p:sp>
    </p:spTree>
    <p:extLst>
      <p:ext uri="{BB962C8B-B14F-4D97-AF65-F5344CB8AC3E}">
        <p14:creationId xmlns:p14="http://schemas.microsoft.com/office/powerpoint/2010/main" val="37761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Kesulitan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Mengenali</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Sosial</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Dosa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Kolektif</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Dampaknya</a:t>
            </a:r>
            <a:endParaRPr lang="en-US" altLang="ko-KR" sz="2000" b="1" dirty="0">
              <a:latin typeface="Arial Narrow" panose="020B0606020202030204" pitchFamily="34" charset="0"/>
            </a:endParaRPr>
          </a:p>
        </p:txBody>
      </p:sp>
      <p:sp>
        <p:nvSpPr>
          <p:cNvPr id="18" name="TextBox 17"/>
          <p:cNvSpPr txBox="1"/>
          <p:nvPr/>
        </p:nvSpPr>
        <p:spPr>
          <a:xfrm>
            <a:off x="2483768" y="1929899"/>
            <a:ext cx="6120680" cy="4493538"/>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sz="1600" dirty="0">
                <a:solidFill>
                  <a:prstClr val="black"/>
                </a:solidFill>
                <a:latin typeface="Arial Narrow" panose="020B0606020202030204" pitchFamily="34" charset="0"/>
                <a:cs typeface="Arial" charset="0"/>
              </a:rPr>
              <a:t>Kita tidak cenderung menganggap tindakan-tindakan yang kita ambil dalam hal-hal yang tidak melibatkan kita secara aktif. Kita sekedar menyetujui apa yang dilakukan para pemimpin sehingga kurang sadar akan tanggung jawab atas kejadian itu.</a:t>
            </a:r>
          </a:p>
          <a:p>
            <a:pPr marL="236538" indent="-236538" algn="just">
              <a:spcBef>
                <a:spcPts val="300"/>
              </a:spcBef>
              <a:buFont typeface="Wingdings" panose="05000000000000000000" pitchFamily="2" charset="2"/>
              <a:buChar char="§"/>
            </a:pPr>
            <a:r>
              <a:rPr lang="fi-FI" sz="1600" dirty="0">
                <a:solidFill>
                  <a:prstClr val="black"/>
                </a:solidFill>
                <a:latin typeface="Arial Narrow" panose="020B0606020202030204" pitchFamily="34" charset="0"/>
                <a:cs typeface="Arial" charset="0"/>
              </a:rPr>
              <a:t>Kita juga mungkin sekali begitu terpengaruh oleh kelompok kita sehingga pemahaman kita mengenai kenyataan diwarnai oleh kelompok itu. Kita memandang suatu persoalan melulu dari sudut pandangan kita sendiri. Kita tidak dapat melihat dari sisi yang lain.</a:t>
            </a:r>
          </a:p>
          <a:p>
            <a:pPr marL="236538" indent="-236538" algn="just">
              <a:spcBef>
                <a:spcPts val="300"/>
              </a:spcBef>
              <a:buFont typeface="Wingdings" panose="05000000000000000000" pitchFamily="2" charset="2"/>
              <a:buChar char="§"/>
            </a:pPr>
            <a:r>
              <a:rPr lang="fi-FI" sz="1600" dirty="0">
                <a:solidFill>
                  <a:prstClr val="black"/>
                </a:solidFill>
                <a:latin typeface="Arial Narrow" panose="020B0606020202030204" pitchFamily="34" charset="0"/>
                <a:cs typeface="Arial" charset="0"/>
              </a:rPr>
              <a:t>Kita mungkin juga tidak menyadari sifat mementingkan diri dari golongan kita, karena secara aktual meliputi sifat tidak mementingkan diri sendiri. Kita lupa bahwa kelompok kita sedang bertindak demi kepentingan kelompok saja.</a:t>
            </a:r>
          </a:p>
          <a:p>
            <a:pPr marL="236538" indent="-236538" algn="just">
              <a:spcBef>
                <a:spcPts val="300"/>
              </a:spcBef>
              <a:buFont typeface="Wingdings" panose="05000000000000000000" pitchFamily="2" charset="2"/>
              <a:buChar char="§"/>
            </a:pPr>
            <a:r>
              <a:rPr lang="fi-FI" sz="1600" dirty="0">
                <a:solidFill>
                  <a:prstClr val="black"/>
                </a:solidFill>
                <a:latin typeface="Arial Narrow" panose="020B0606020202030204" pitchFamily="34" charset="0"/>
                <a:cs typeface="Arial" charset="0"/>
              </a:rPr>
              <a:t>Kesalahan yang kita buat secara sosial mungkin tidak terlalu kentara karena kita merupakan anggota kelompok tertentu. Orang yang tidak akan memperlihatkan sikap unggul diri mungkin menganggap negara atau gerejanya jauh lebih unggul dari yang lain.</a:t>
            </a:r>
          </a:p>
          <a:p>
            <a:pPr marL="236538" indent="-236538" algn="just">
              <a:spcBef>
                <a:spcPts val="300"/>
              </a:spcBef>
              <a:buFont typeface="Wingdings" panose="05000000000000000000" pitchFamily="2" charset="2"/>
              <a:buChar char="§"/>
            </a:pPr>
            <a:r>
              <a:rPr lang="fi-FI" sz="1600" dirty="0">
                <a:solidFill>
                  <a:prstClr val="black"/>
                </a:solidFill>
                <a:latin typeface="Arial Narrow" panose="020B0606020202030204" pitchFamily="34" charset="0"/>
                <a:cs typeface="Arial" charset="0"/>
              </a:rPr>
              <a:t>Makin jauh kita dari tempat terjadinya kejahatan, maka makin kurang nyata pula kejahatan tersebut.</a:t>
            </a:r>
          </a:p>
        </p:txBody>
      </p:sp>
    </p:spTree>
    <p:extLst>
      <p:ext uri="{BB962C8B-B14F-4D97-AF65-F5344CB8AC3E}">
        <p14:creationId xmlns:p14="http://schemas.microsoft.com/office/powerpoint/2010/main" val="268788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xEl>
                                              <p:pRg st="4" end="4"/>
                                            </p:txEl>
                                          </p:spTgt>
                                        </p:tgtEl>
                                        <p:attrNameLst>
                                          <p:attrName>style.visibility</p:attrName>
                                        </p:attrNameLst>
                                      </p:cBhvr>
                                      <p:to>
                                        <p:strVal val="visible"/>
                                      </p:to>
                                    </p:set>
                                    <p:anim calcmode="lin" valueType="num">
                                      <p:cBhvr additive="base">
                                        <p:cTn id="43"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Ajaran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Alkitab</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a:latin typeface="Arial Narrow" panose="020B0606020202030204" pitchFamily="34" charset="0"/>
              </a:rPr>
              <a:t>Dunia, </a:t>
            </a:r>
            <a:r>
              <a:rPr lang="en-US" altLang="ko-KR" sz="2000" b="1" dirty="0" err="1">
                <a:latin typeface="Arial Narrow" panose="020B0606020202030204" pitchFamily="34" charset="0"/>
              </a:rPr>
              <a:t>Kuasa-kuasa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Kepribadian</a:t>
            </a:r>
            <a:r>
              <a:rPr lang="en-US" altLang="ko-KR" sz="2000" b="1" dirty="0">
                <a:latin typeface="Arial Narrow" panose="020B0606020202030204" pitchFamily="34" charset="0"/>
              </a:rPr>
              <a:t> Bersama</a:t>
            </a:r>
          </a:p>
        </p:txBody>
      </p:sp>
      <p:sp>
        <p:nvSpPr>
          <p:cNvPr id="18" name="TextBox 17"/>
          <p:cNvSpPr txBox="1"/>
          <p:nvPr/>
        </p:nvSpPr>
        <p:spPr>
          <a:xfrm>
            <a:off x="2483768" y="1752934"/>
            <a:ext cx="6120680" cy="4847481"/>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Dunia (kosmos) </a:t>
            </a:r>
            <a:r>
              <a:rPr lang="fi-FI" sz="1600" dirty="0">
                <a:solidFill>
                  <a:prstClr val="black"/>
                </a:solidFill>
                <a:latin typeface="Arial Narrow" panose="020B0606020202030204" pitchFamily="34" charset="0"/>
                <a:cs typeface="Arial" charset="0"/>
              </a:rPr>
              <a:t>memiliki pengertian bumi, umat manusia, kekuatan rohani melawan Kerajaan Allah (Yoh.7:7; 15:18-19; 17:14). Dunia merupakan lingkungan hidup orang yang melawan Allah (1Kor.1:21,27, 28; 3:19), roh yang bukan berasal dari Allah (1Kor.2:12). (1) Dunia adalah kekuatan teratur untuk melawan Allah (Ef.2:2-3; Kol.2:8; Gal.4:8-9). (2) Kosmos atau sistem yang jahat berada di bawah kuasa Iblis (Ef.2:2; 1Yoh.5:19; Yoh.14:30; Mat.4:8-9). (3) Dunia merupakan wujud dari segala sesuatu yang tunduk kepada kuasa kegelapan (Yoh.8:23; 18:36; Yak.1:27; 1Yoh.2:15-17)</a:t>
            </a:r>
          </a:p>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Kuasa-kuasa</a:t>
            </a:r>
            <a:r>
              <a:rPr lang="fi-FI" sz="1600" dirty="0">
                <a:solidFill>
                  <a:prstClr val="black"/>
                </a:solidFill>
                <a:latin typeface="Arial Narrow" panose="020B0606020202030204" pitchFamily="34" charset="0"/>
                <a:cs typeface="Arial" charset="0"/>
              </a:rPr>
              <a:t>, (1) Kristus telah melucuti kuasa-kuasa yang ada; kekuatan mereka telah dinetralisir; (2) Kristus telah menjadikan kuasa-kuasa itu tidak berkuasa lagi karena memamerkan mereka; (3) Kristus telah mengalahkan semua kuasa itu melalui kematian-Nya, melucuti dan menjadikan mereka tontonan.</a:t>
            </a:r>
          </a:p>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Kepribadian Bersama</a:t>
            </a:r>
            <a:r>
              <a:rPr lang="fi-FI" sz="1600" dirty="0">
                <a:solidFill>
                  <a:prstClr val="black"/>
                </a:solidFill>
                <a:latin typeface="Arial Narrow" panose="020B0606020202030204" pitchFamily="34" charset="0"/>
                <a:cs typeface="Arial" charset="0"/>
              </a:rPr>
              <a:t>, perbuatan-perbuatan individu tidak dianggap sebagai perbuatan-perbuatan terpencil, perbuatan-perbuatan seperti itu dapat dipsahkan dari tindakan-tindakan kelompok. Namun kadang-kadang satu kelompok menderita karena tindakan satu orang atau sebagian kecil (Yos.7; Rm.5:12). Kita tidak dapat memisahkan tindakan seseorang dari masyarakat secara keseluruhan.</a:t>
            </a:r>
          </a:p>
        </p:txBody>
      </p:sp>
    </p:spTree>
    <p:extLst>
      <p:ext uri="{BB962C8B-B14F-4D97-AF65-F5344CB8AC3E}">
        <p14:creationId xmlns:p14="http://schemas.microsoft.com/office/powerpoint/2010/main" val="299842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Berbagai</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Strategi</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untuk</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Mengatasi</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Sosial</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Kelahiran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Kembali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Pembaharuan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Revolusi</a:t>
            </a:r>
            <a:endParaRPr lang="en-US" altLang="ko-KR" sz="2000" b="1" dirty="0">
              <a:latin typeface="Arial Narrow" panose="020B0606020202030204" pitchFamily="34" charset="0"/>
            </a:endParaRPr>
          </a:p>
        </p:txBody>
      </p:sp>
      <p:sp>
        <p:nvSpPr>
          <p:cNvPr id="18" name="TextBox 17"/>
          <p:cNvSpPr txBox="1"/>
          <p:nvPr/>
        </p:nvSpPr>
        <p:spPr>
          <a:xfrm>
            <a:off x="2483768" y="1718308"/>
            <a:ext cx="6120680" cy="4916731"/>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Kelahiran kembali </a:t>
            </a:r>
            <a:r>
              <a:rPr lang="fi-FI" dirty="0">
                <a:solidFill>
                  <a:prstClr val="black"/>
                </a:solidFill>
                <a:latin typeface="Arial Narrow" panose="020B0606020202030204" pitchFamily="34" charset="0"/>
                <a:cs typeface="Arial" charset="0"/>
              </a:rPr>
              <a:t>arah masyarakat ditentukan oleh pikiran dan kehendak anggota-anggotnya. Oleh karena itu mengubah masyarakat hanya bisa terjadi dengan cara mengubah orang-orang yang menyusun masyarakat ini. Penginjilan akan menuntun seseorang mengalami pertobatan individual, membangun persekutuan dari kelompok-kelompok sosial, serta terlibat langsung dalam mengubah struktur yang salah dan jahat.</a:t>
            </a:r>
          </a:p>
          <a:p>
            <a:pPr marL="236538" indent="-236538" algn="just">
              <a:spcBef>
                <a:spcPts val="3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Pembaharuan</a:t>
            </a:r>
            <a:r>
              <a:rPr lang="fi-FI" dirty="0">
                <a:solidFill>
                  <a:prstClr val="black"/>
                </a:solidFill>
                <a:latin typeface="Arial Narrow" panose="020B0606020202030204" pitchFamily="34" charset="0"/>
                <a:cs typeface="Arial" charset="0"/>
              </a:rPr>
              <a:t>, tidak hanya kelahiran kembali dan pertobatan, tetapi juga perubahan melalui jalur politis dengan memilih orang-orang yang mampu membuat undang-undang yang akan mengadakan perubahan-perubahan sebagaimana diharapkan.</a:t>
            </a:r>
          </a:p>
          <a:p>
            <a:pPr marL="236538" indent="-236538" algn="just">
              <a:spcBef>
                <a:spcPts val="3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Revolusi</a:t>
            </a:r>
            <a:r>
              <a:rPr lang="fi-FI" dirty="0">
                <a:solidFill>
                  <a:prstClr val="black"/>
                </a:solidFill>
                <a:latin typeface="Arial Narrow" panose="020B0606020202030204" pitchFamily="34" charset="0"/>
                <a:cs typeface="Arial" charset="0"/>
              </a:rPr>
              <a:t>, gerakan strategis dan radikal untuk mengubah struktur masyarakat yang rusak dan jahat dengan menghancurkan atau memusnahkannya. Namun strategi ini terlalu ekstrim dan keras serta bertentangan dengan apa yang diajarkan oleh Kristus.</a:t>
            </a:r>
          </a:p>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Cara strategis memerangi dosa hanya melalui pemberitaan Injil, etika pribadi dan etika sosial secara radikal dengan benar dan baik.</a:t>
            </a:r>
          </a:p>
        </p:txBody>
      </p:sp>
    </p:spTree>
    <p:extLst>
      <p:ext uri="{BB962C8B-B14F-4D97-AF65-F5344CB8AC3E}">
        <p14:creationId xmlns:p14="http://schemas.microsoft.com/office/powerpoint/2010/main" val="57888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EEDE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96BDA-8CB4-418A-99DC-222D5FF7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6896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7C780D9-2B3C-460E-B36A-A9182DF37AA6}"/>
              </a:ext>
            </a:extLst>
          </p:cNvPr>
          <p:cNvSpPr/>
          <p:nvPr/>
        </p:nvSpPr>
        <p:spPr>
          <a:xfrm>
            <a:off x="-4145" y="857250"/>
            <a:ext cx="9148145" cy="5143500"/>
          </a:xfrm>
          <a:custGeom>
            <a:avLst/>
            <a:gdLst>
              <a:gd name="connsiteX0" fmla="*/ 488332 w 18296289"/>
              <a:gd name="connsiteY0" fmla="*/ 6 h 10287000"/>
              <a:gd name="connsiteX1" fmla="*/ 716342 w 18296289"/>
              <a:gd name="connsiteY1" fmla="*/ 6 h 10287000"/>
              <a:gd name="connsiteX2" fmla="*/ 716342 w 18296289"/>
              <a:gd name="connsiteY2" fmla="*/ 10287000 h 10287000"/>
              <a:gd name="connsiteX3" fmla="*/ 488332 w 18296289"/>
              <a:gd name="connsiteY3" fmla="*/ 10287000 h 10287000"/>
              <a:gd name="connsiteX4" fmla="*/ 0 w 18296289"/>
              <a:gd name="connsiteY4" fmla="*/ 6 h 10287000"/>
              <a:gd name="connsiteX5" fmla="*/ 228011 w 18296289"/>
              <a:gd name="connsiteY5" fmla="*/ 6 h 10287000"/>
              <a:gd name="connsiteX6" fmla="*/ 228011 w 18296289"/>
              <a:gd name="connsiteY6" fmla="*/ 10287000 h 10287000"/>
              <a:gd name="connsiteX7" fmla="*/ 0 w 18296289"/>
              <a:gd name="connsiteY7" fmla="*/ 10287000 h 10287000"/>
              <a:gd name="connsiteX8" fmla="*/ 976663 w 18296289"/>
              <a:gd name="connsiteY8" fmla="*/ 5 h 10287000"/>
              <a:gd name="connsiteX9" fmla="*/ 1204675 w 18296289"/>
              <a:gd name="connsiteY9" fmla="*/ 5 h 10287000"/>
              <a:gd name="connsiteX10" fmla="*/ 1204675 w 18296289"/>
              <a:gd name="connsiteY10" fmla="*/ 10287000 h 10287000"/>
              <a:gd name="connsiteX11" fmla="*/ 976663 w 18296289"/>
              <a:gd name="connsiteY11" fmla="*/ 10287000 h 10287000"/>
              <a:gd name="connsiteX12" fmla="*/ 1464995 w 18296289"/>
              <a:gd name="connsiteY12" fmla="*/ 5 h 10287000"/>
              <a:gd name="connsiteX13" fmla="*/ 1693006 w 18296289"/>
              <a:gd name="connsiteY13" fmla="*/ 5 h 10287000"/>
              <a:gd name="connsiteX14" fmla="*/ 1693006 w 18296289"/>
              <a:gd name="connsiteY14" fmla="*/ 10287000 h 10287000"/>
              <a:gd name="connsiteX15" fmla="*/ 1464995 w 18296289"/>
              <a:gd name="connsiteY15" fmla="*/ 10287000 h 10287000"/>
              <a:gd name="connsiteX16" fmla="*/ 1953326 w 18296289"/>
              <a:gd name="connsiteY16" fmla="*/ 5 h 10287000"/>
              <a:gd name="connsiteX17" fmla="*/ 2181338 w 18296289"/>
              <a:gd name="connsiteY17" fmla="*/ 5 h 10287000"/>
              <a:gd name="connsiteX18" fmla="*/ 2181338 w 18296289"/>
              <a:gd name="connsiteY18" fmla="*/ 10287000 h 10287000"/>
              <a:gd name="connsiteX19" fmla="*/ 1953326 w 18296289"/>
              <a:gd name="connsiteY19" fmla="*/ 10287000 h 10287000"/>
              <a:gd name="connsiteX20" fmla="*/ 2441658 w 18296289"/>
              <a:gd name="connsiteY20" fmla="*/ 5 h 10287000"/>
              <a:gd name="connsiteX21" fmla="*/ 2669670 w 18296289"/>
              <a:gd name="connsiteY21" fmla="*/ 5 h 10287000"/>
              <a:gd name="connsiteX22" fmla="*/ 2669670 w 18296289"/>
              <a:gd name="connsiteY22" fmla="*/ 10287000 h 10287000"/>
              <a:gd name="connsiteX23" fmla="*/ 2441658 w 18296289"/>
              <a:gd name="connsiteY23" fmla="*/ 10287000 h 10287000"/>
              <a:gd name="connsiteX24" fmla="*/ 2929991 w 18296289"/>
              <a:gd name="connsiteY24" fmla="*/ 5 h 10287000"/>
              <a:gd name="connsiteX25" fmla="*/ 3158002 w 18296289"/>
              <a:gd name="connsiteY25" fmla="*/ 5 h 10287000"/>
              <a:gd name="connsiteX26" fmla="*/ 3158002 w 18296289"/>
              <a:gd name="connsiteY26" fmla="*/ 10287000 h 10287000"/>
              <a:gd name="connsiteX27" fmla="*/ 2929991 w 18296289"/>
              <a:gd name="connsiteY27" fmla="*/ 10287000 h 10287000"/>
              <a:gd name="connsiteX28" fmla="*/ 3418323 w 18296289"/>
              <a:gd name="connsiteY28" fmla="*/ 5 h 10287000"/>
              <a:gd name="connsiteX29" fmla="*/ 3646334 w 18296289"/>
              <a:gd name="connsiteY29" fmla="*/ 5 h 10287000"/>
              <a:gd name="connsiteX30" fmla="*/ 3646334 w 18296289"/>
              <a:gd name="connsiteY30" fmla="*/ 10287000 h 10287000"/>
              <a:gd name="connsiteX31" fmla="*/ 3418323 w 18296289"/>
              <a:gd name="connsiteY31" fmla="*/ 10287000 h 10287000"/>
              <a:gd name="connsiteX32" fmla="*/ 3906655 w 18296289"/>
              <a:gd name="connsiteY32" fmla="*/ 5 h 10287000"/>
              <a:gd name="connsiteX33" fmla="*/ 4134665 w 18296289"/>
              <a:gd name="connsiteY33" fmla="*/ 5 h 10287000"/>
              <a:gd name="connsiteX34" fmla="*/ 4134665 w 18296289"/>
              <a:gd name="connsiteY34" fmla="*/ 10287000 h 10287000"/>
              <a:gd name="connsiteX35" fmla="*/ 3906655 w 18296289"/>
              <a:gd name="connsiteY35" fmla="*/ 10287000 h 10287000"/>
              <a:gd name="connsiteX36" fmla="*/ 4394985 w 18296289"/>
              <a:gd name="connsiteY36" fmla="*/ 4 h 10287000"/>
              <a:gd name="connsiteX37" fmla="*/ 4622994 w 18296289"/>
              <a:gd name="connsiteY37" fmla="*/ 4 h 10287000"/>
              <a:gd name="connsiteX38" fmla="*/ 4622994 w 18296289"/>
              <a:gd name="connsiteY38" fmla="*/ 10287000 h 10287000"/>
              <a:gd name="connsiteX39" fmla="*/ 4394985 w 18296289"/>
              <a:gd name="connsiteY39" fmla="*/ 10287000 h 10287000"/>
              <a:gd name="connsiteX40" fmla="*/ 4883318 w 18296289"/>
              <a:gd name="connsiteY40" fmla="*/ 4 h 10287000"/>
              <a:gd name="connsiteX41" fmla="*/ 5111327 w 18296289"/>
              <a:gd name="connsiteY41" fmla="*/ 4 h 10287000"/>
              <a:gd name="connsiteX42" fmla="*/ 5111327 w 18296289"/>
              <a:gd name="connsiteY42" fmla="*/ 10287000 h 10287000"/>
              <a:gd name="connsiteX43" fmla="*/ 4883318 w 18296289"/>
              <a:gd name="connsiteY43" fmla="*/ 10287000 h 10287000"/>
              <a:gd name="connsiteX44" fmla="*/ 5371649 w 18296289"/>
              <a:gd name="connsiteY44" fmla="*/ 4 h 10287000"/>
              <a:gd name="connsiteX45" fmla="*/ 5599660 w 18296289"/>
              <a:gd name="connsiteY45" fmla="*/ 4 h 10287000"/>
              <a:gd name="connsiteX46" fmla="*/ 5599660 w 18296289"/>
              <a:gd name="connsiteY46" fmla="*/ 10287000 h 10287000"/>
              <a:gd name="connsiteX47" fmla="*/ 5371649 w 18296289"/>
              <a:gd name="connsiteY47" fmla="*/ 10287000 h 10287000"/>
              <a:gd name="connsiteX48" fmla="*/ 5859980 w 18296289"/>
              <a:gd name="connsiteY48" fmla="*/ 4 h 10287000"/>
              <a:gd name="connsiteX49" fmla="*/ 6087990 w 18296289"/>
              <a:gd name="connsiteY49" fmla="*/ 4 h 10287000"/>
              <a:gd name="connsiteX50" fmla="*/ 6087990 w 18296289"/>
              <a:gd name="connsiteY50" fmla="*/ 10287000 h 10287000"/>
              <a:gd name="connsiteX51" fmla="*/ 5859980 w 18296289"/>
              <a:gd name="connsiteY51" fmla="*/ 10287000 h 10287000"/>
              <a:gd name="connsiteX52" fmla="*/ 6348314 w 18296289"/>
              <a:gd name="connsiteY52" fmla="*/ 4 h 10287000"/>
              <a:gd name="connsiteX53" fmla="*/ 6576324 w 18296289"/>
              <a:gd name="connsiteY53" fmla="*/ 4 h 10287000"/>
              <a:gd name="connsiteX54" fmla="*/ 6576324 w 18296289"/>
              <a:gd name="connsiteY54" fmla="*/ 10287000 h 10287000"/>
              <a:gd name="connsiteX55" fmla="*/ 6348314 w 18296289"/>
              <a:gd name="connsiteY55" fmla="*/ 10287000 h 10287000"/>
              <a:gd name="connsiteX56" fmla="*/ 6836644 w 18296289"/>
              <a:gd name="connsiteY56" fmla="*/ 4 h 10287000"/>
              <a:gd name="connsiteX57" fmla="*/ 7064654 w 18296289"/>
              <a:gd name="connsiteY57" fmla="*/ 4 h 10287000"/>
              <a:gd name="connsiteX58" fmla="*/ 7064654 w 18296289"/>
              <a:gd name="connsiteY58" fmla="*/ 10287000 h 10287000"/>
              <a:gd name="connsiteX59" fmla="*/ 6836644 w 18296289"/>
              <a:gd name="connsiteY59" fmla="*/ 10287000 h 10287000"/>
              <a:gd name="connsiteX60" fmla="*/ 7324976 w 18296289"/>
              <a:gd name="connsiteY60" fmla="*/ 3 h 10287000"/>
              <a:gd name="connsiteX61" fmla="*/ 7552987 w 18296289"/>
              <a:gd name="connsiteY61" fmla="*/ 3 h 10287000"/>
              <a:gd name="connsiteX62" fmla="*/ 7552987 w 18296289"/>
              <a:gd name="connsiteY62" fmla="*/ 10287000 h 10287000"/>
              <a:gd name="connsiteX63" fmla="*/ 7324976 w 18296289"/>
              <a:gd name="connsiteY63" fmla="*/ 10287000 h 10287000"/>
              <a:gd name="connsiteX64" fmla="*/ 7813308 w 18296289"/>
              <a:gd name="connsiteY64" fmla="*/ 3 h 10287000"/>
              <a:gd name="connsiteX65" fmla="*/ 8041318 w 18296289"/>
              <a:gd name="connsiteY65" fmla="*/ 3 h 10287000"/>
              <a:gd name="connsiteX66" fmla="*/ 8041318 w 18296289"/>
              <a:gd name="connsiteY66" fmla="*/ 10287000 h 10287000"/>
              <a:gd name="connsiteX67" fmla="*/ 7813308 w 18296289"/>
              <a:gd name="connsiteY67" fmla="*/ 10287000 h 10287000"/>
              <a:gd name="connsiteX68" fmla="*/ 8301639 w 18296289"/>
              <a:gd name="connsiteY68" fmla="*/ 3 h 10287000"/>
              <a:gd name="connsiteX69" fmla="*/ 8529649 w 18296289"/>
              <a:gd name="connsiteY69" fmla="*/ 3 h 10287000"/>
              <a:gd name="connsiteX70" fmla="*/ 8529649 w 18296289"/>
              <a:gd name="connsiteY70" fmla="*/ 10287000 h 10287000"/>
              <a:gd name="connsiteX71" fmla="*/ 8301639 w 18296289"/>
              <a:gd name="connsiteY71" fmla="*/ 10287000 h 10287000"/>
              <a:gd name="connsiteX72" fmla="*/ 8789970 w 18296289"/>
              <a:gd name="connsiteY72" fmla="*/ 3 h 10287000"/>
              <a:gd name="connsiteX73" fmla="*/ 9017981 w 18296289"/>
              <a:gd name="connsiteY73" fmla="*/ 3 h 10287000"/>
              <a:gd name="connsiteX74" fmla="*/ 9017981 w 18296289"/>
              <a:gd name="connsiteY74" fmla="*/ 10287000 h 10287000"/>
              <a:gd name="connsiteX75" fmla="*/ 8789970 w 18296289"/>
              <a:gd name="connsiteY75" fmla="*/ 10287000 h 10287000"/>
              <a:gd name="connsiteX76" fmla="*/ 9278302 w 18296289"/>
              <a:gd name="connsiteY76" fmla="*/ 3 h 10287000"/>
              <a:gd name="connsiteX77" fmla="*/ 9506313 w 18296289"/>
              <a:gd name="connsiteY77" fmla="*/ 3 h 10287000"/>
              <a:gd name="connsiteX78" fmla="*/ 9506313 w 18296289"/>
              <a:gd name="connsiteY78" fmla="*/ 10287000 h 10287000"/>
              <a:gd name="connsiteX79" fmla="*/ 9278302 w 18296289"/>
              <a:gd name="connsiteY79" fmla="*/ 10287000 h 10287000"/>
              <a:gd name="connsiteX80" fmla="*/ 9766634 w 18296289"/>
              <a:gd name="connsiteY80" fmla="*/ 3 h 10287000"/>
              <a:gd name="connsiteX81" fmla="*/ 9994645 w 18296289"/>
              <a:gd name="connsiteY81" fmla="*/ 3 h 10287000"/>
              <a:gd name="connsiteX82" fmla="*/ 9994645 w 18296289"/>
              <a:gd name="connsiteY82" fmla="*/ 10287000 h 10287000"/>
              <a:gd name="connsiteX83" fmla="*/ 9766634 w 18296289"/>
              <a:gd name="connsiteY83" fmla="*/ 10287000 h 10287000"/>
              <a:gd name="connsiteX84" fmla="*/ 10254966 w 18296289"/>
              <a:gd name="connsiteY84" fmla="*/ 3 h 10287000"/>
              <a:gd name="connsiteX85" fmla="*/ 10482977 w 18296289"/>
              <a:gd name="connsiteY85" fmla="*/ 3 h 10287000"/>
              <a:gd name="connsiteX86" fmla="*/ 10482977 w 18296289"/>
              <a:gd name="connsiteY86" fmla="*/ 10287000 h 10287000"/>
              <a:gd name="connsiteX87" fmla="*/ 10254966 w 18296289"/>
              <a:gd name="connsiteY87" fmla="*/ 10287000 h 10287000"/>
              <a:gd name="connsiteX88" fmla="*/ 10743298 w 18296289"/>
              <a:gd name="connsiteY88" fmla="*/ 2 h 10287000"/>
              <a:gd name="connsiteX89" fmla="*/ 10971309 w 18296289"/>
              <a:gd name="connsiteY89" fmla="*/ 2 h 10287000"/>
              <a:gd name="connsiteX90" fmla="*/ 10971309 w 18296289"/>
              <a:gd name="connsiteY90" fmla="*/ 10287000 h 10287000"/>
              <a:gd name="connsiteX91" fmla="*/ 10743298 w 18296289"/>
              <a:gd name="connsiteY91" fmla="*/ 10287000 h 10287000"/>
              <a:gd name="connsiteX92" fmla="*/ 11231630 w 18296289"/>
              <a:gd name="connsiteY92" fmla="*/ 2 h 10287000"/>
              <a:gd name="connsiteX93" fmla="*/ 11459641 w 18296289"/>
              <a:gd name="connsiteY93" fmla="*/ 2 h 10287000"/>
              <a:gd name="connsiteX94" fmla="*/ 11459641 w 18296289"/>
              <a:gd name="connsiteY94" fmla="*/ 10287000 h 10287000"/>
              <a:gd name="connsiteX95" fmla="*/ 11231630 w 18296289"/>
              <a:gd name="connsiteY95" fmla="*/ 10287000 h 10287000"/>
              <a:gd name="connsiteX96" fmla="*/ 11719962 w 18296289"/>
              <a:gd name="connsiteY96" fmla="*/ 2 h 10287000"/>
              <a:gd name="connsiteX97" fmla="*/ 11947973 w 18296289"/>
              <a:gd name="connsiteY97" fmla="*/ 2 h 10287000"/>
              <a:gd name="connsiteX98" fmla="*/ 11947973 w 18296289"/>
              <a:gd name="connsiteY98" fmla="*/ 10287000 h 10287000"/>
              <a:gd name="connsiteX99" fmla="*/ 11719962 w 18296289"/>
              <a:gd name="connsiteY99" fmla="*/ 10287000 h 10287000"/>
              <a:gd name="connsiteX100" fmla="*/ 12208294 w 18296289"/>
              <a:gd name="connsiteY100" fmla="*/ 2 h 10287000"/>
              <a:gd name="connsiteX101" fmla="*/ 12436305 w 18296289"/>
              <a:gd name="connsiteY101" fmla="*/ 2 h 10287000"/>
              <a:gd name="connsiteX102" fmla="*/ 12436305 w 18296289"/>
              <a:gd name="connsiteY102" fmla="*/ 10287000 h 10287000"/>
              <a:gd name="connsiteX103" fmla="*/ 12208294 w 18296289"/>
              <a:gd name="connsiteY103" fmla="*/ 10287000 h 10287000"/>
              <a:gd name="connsiteX104" fmla="*/ 12696626 w 18296289"/>
              <a:gd name="connsiteY104" fmla="*/ 2 h 10287000"/>
              <a:gd name="connsiteX105" fmla="*/ 12924637 w 18296289"/>
              <a:gd name="connsiteY105" fmla="*/ 2 h 10287000"/>
              <a:gd name="connsiteX106" fmla="*/ 12924637 w 18296289"/>
              <a:gd name="connsiteY106" fmla="*/ 10287000 h 10287000"/>
              <a:gd name="connsiteX107" fmla="*/ 12696626 w 18296289"/>
              <a:gd name="connsiteY107" fmla="*/ 10287000 h 10287000"/>
              <a:gd name="connsiteX108" fmla="*/ 13184958 w 18296289"/>
              <a:gd name="connsiteY108" fmla="*/ 2 h 10287000"/>
              <a:gd name="connsiteX109" fmla="*/ 13412969 w 18296289"/>
              <a:gd name="connsiteY109" fmla="*/ 2 h 10287000"/>
              <a:gd name="connsiteX110" fmla="*/ 13412969 w 18296289"/>
              <a:gd name="connsiteY110" fmla="*/ 10287000 h 10287000"/>
              <a:gd name="connsiteX111" fmla="*/ 13184958 w 18296289"/>
              <a:gd name="connsiteY111" fmla="*/ 10287000 h 10287000"/>
              <a:gd name="connsiteX112" fmla="*/ 13673290 w 18296289"/>
              <a:gd name="connsiteY112" fmla="*/ 1 h 10287000"/>
              <a:gd name="connsiteX113" fmla="*/ 13901301 w 18296289"/>
              <a:gd name="connsiteY113" fmla="*/ 1 h 10287000"/>
              <a:gd name="connsiteX114" fmla="*/ 13901301 w 18296289"/>
              <a:gd name="connsiteY114" fmla="*/ 10287000 h 10287000"/>
              <a:gd name="connsiteX115" fmla="*/ 13673290 w 18296289"/>
              <a:gd name="connsiteY115" fmla="*/ 10287000 h 10287000"/>
              <a:gd name="connsiteX116" fmla="*/ 14161622 w 18296289"/>
              <a:gd name="connsiteY116" fmla="*/ 1 h 10287000"/>
              <a:gd name="connsiteX117" fmla="*/ 14389633 w 18296289"/>
              <a:gd name="connsiteY117" fmla="*/ 1 h 10287000"/>
              <a:gd name="connsiteX118" fmla="*/ 14389633 w 18296289"/>
              <a:gd name="connsiteY118" fmla="*/ 10287000 h 10287000"/>
              <a:gd name="connsiteX119" fmla="*/ 14161622 w 18296289"/>
              <a:gd name="connsiteY119" fmla="*/ 10287000 h 10287000"/>
              <a:gd name="connsiteX120" fmla="*/ 14649954 w 18296289"/>
              <a:gd name="connsiteY120" fmla="*/ 1 h 10287000"/>
              <a:gd name="connsiteX121" fmla="*/ 14877965 w 18296289"/>
              <a:gd name="connsiteY121" fmla="*/ 1 h 10287000"/>
              <a:gd name="connsiteX122" fmla="*/ 14877965 w 18296289"/>
              <a:gd name="connsiteY122" fmla="*/ 10287000 h 10287000"/>
              <a:gd name="connsiteX123" fmla="*/ 14649954 w 18296289"/>
              <a:gd name="connsiteY123" fmla="*/ 10287000 h 10287000"/>
              <a:gd name="connsiteX124" fmla="*/ 15138286 w 18296289"/>
              <a:gd name="connsiteY124" fmla="*/ 1 h 10287000"/>
              <a:gd name="connsiteX125" fmla="*/ 15366297 w 18296289"/>
              <a:gd name="connsiteY125" fmla="*/ 1 h 10287000"/>
              <a:gd name="connsiteX126" fmla="*/ 15366297 w 18296289"/>
              <a:gd name="connsiteY126" fmla="*/ 10287000 h 10287000"/>
              <a:gd name="connsiteX127" fmla="*/ 15138286 w 18296289"/>
              <a:gd name="connsiteY127" fmla="*/ 10287000 h 10287000"/>
              <a:gd name="connsiteX128" fmla="*/ 15626618 w 18296289"/>
              <a:gd name="connsiteY128" fmla="*/ 1 h 10287000"/>
              <a:gd name="connsiteX129" fmla="*/ 15854629 w 18296289"/>
              <a:gd name="connsiteY129" fmla="*/ 1 h 10287000"/>
              <a:gd name="connsiteX130" fmla="*/ 15854629 w 18296289"/>
              <a:gd name="connsiteY130" fmla="*/ 10287000 h 10287000"/>
              <a:gd name="connsiteX131" fmla="*/ 15626618 w 18296289"/>
              <a:gd name="connsiteY131" fmla="*/ 10287000 h 10287000"/>
              <a:gd name="connsiteX132" fmla="*/ 16114950 w 18296289"/>
              <a:gd name="connsiteY132" fmla="*/ 1 h 10287000"/>
              <a:gd name="connsiteX133" fmla="*/ 16342961 w 18296289"/>
              <a:gd name="connsiteY133" fmla="*/ 1 h 10287000"/>
              <a:gd name="connsiteX134" fmla="*/ 16342961 w 18296289"/>
              <a:gd name="connsiteY134" fmla="*/ 10287000 h 10287000"/>
              <a:gd name="connsiteX135" fmla="*/ 16114950 w 18296289"/>
              <a:gd name="connsiteY135" fmla="*/ 10287000 h 10287000"/>
              <a:gd name="connsiteX136" fmla="*/ 16603282 w 18296289"/>
              <a:gd name="connsiteY136" fmla="*/ 1 h 10287000"/>
              <a:gd name="connsiteX137" fmla="*/ 16831293 w 18296289"/>
              <a:gd name="connsiteY137" fmla="*/ 1 h 10287000"/>
              <a:gd name="connsiteX138" fmla="*/ 16831293 w 18296289"/>
              <a:gd name="connsiteY138" fmla="*/ 10287000 h 10287000"/>
              <a:gd name="connsiteX139" fmla="*/ 16603282 w 18296289"/>
              <a:gd name="connsiteY139" fmla="*/ 10287000 h 10287000"/>
              <a:gd name="connsiteX140" fmla="*/ 17091615 w 18296289"/>
              <a:gd name="connsiteY140" fmla="*/ 0 h 10287000"/>
              <a:gd name="connsiteX141" fmla="*/ 17319625 w 18296289"/>
              <a:gd name="connsiteY141" fmla="*/ 0 h 10287000"/>
              <a:gd name="connsiteX142" fmla="*/ 17319625 w 18296289"/>
              <a:gd name="connsiteY142" fmla="*/ 10287000 h 10287000"/>
              <a:gd name="connsiteX143" fmla="*/ 17091615 w 18296289"/>
              <a:gd name="connsiteY143" fmla="*/ 10287000 h 10287000"/>
              <a:gd name="connsiteX144" fmla="*/ 17579947 w 18296289"/>
              <a:gd name="connsiteY144" fmla="*/ 0 h 10287000"/>
              <a:gd name="connsiteX145" fmla="*/ 17807957 w 18296289"/>
              <a:gd name="connsiteY145" fmla="*/ 0 h 10287000"/>
              <a:gd name="connsiteX146" fmla="*/ 17807957 w 18296289"/>
              <a:gd name="connsiteY146" fmla="*/ 10287000 h 10287000"/>
              <a:gd name="connsiteX147" fmla="*/ 17579947 w 18296289"/>
              <a:gd name="connsiteY147" fmla="*/ 10287000 h 10287000"/>
              <a:gd name="connsiteX148" fmla="*/ 18068279 w 18296289"/>
              <a:gd name="connsiteY148" fmla="*/ 0 h 10287000"/>
              <a:gd name="connsiteX149" fmla="*/ 18296289 w 18296289"/>
              <a:gd name="connsiteY149" fmla="*/ 0 h 10287000"/>
              <a:gd name="connsiteX150" fmla="*/ 18296289 w 18296289"/>
              <a:gd name="connsiteY150" fmla="*/ 10287000 h 10287000"/>
              <a:gd name="connsiteX151" fmla="*/ 18068279 w 18296289"/>
              <a:gd name="connsiteY15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8296289" h="10287000">
                <a:moveTo>
                  <a:pt x="488332" y="6"/>
                </a:moveTo>
                <a:lnTo>
                  <a:pt x="716342" y="6"/>
                </a:lnTo>
                <a:lnTo>
                  <a:pt x="716342" y="10287000"/>
                </a:lnTo>
                <a:lnTo>
                  <a:pt x="488332" y="10287000"/>
                </a:lnTo>
                <a:close/>
                <a:moveTo>
                  <a:pt x="0" y="6"/>
                </a:moveTo>
                <a:lnTo>
                  <a:pt x="228011" y="6"/>
                </a:lnTo>
                <a:lnTo>
                  <a:pt x="228011" y="10287000"/>
                </a:lnTo>
                <a:lnTo>
                  <a:pt x="0" y="10287000"/>
                </a:lnTo>
                <a:close/>
                <a:moveTo>
                  <a:pt x="976663" y="5"/>
                </a:moveTo>
                <a:lnTo>
                  <a:pt x="1204675" y="5"/>
                </a:lnTo>
                <a:lnTo>
                  <a:pt x="1204675" y="10287000"/>
                </a:lnTo>
                <a:lnTo>
                  <a:pt x="976663" y="10287000"/>
                </a:lnTo>
                <a:close/>
                <a:moveTo>
                  <a:pt x="1464995" y="5"/>
                </a:moveTo>
                <a:lnTo>
                  <a:pt x="1693006" y="5"/>
                </a:lnTo>
                <a:lnTo>
                  <a:pt x="1693006" y="10287000"/>
                </a:lnTo>
                <a:lnTo>
                  <a:pt x="1464995" y="10287000"/>
                </a:lnTo>
                <a:close/>
                <a:moveTo>
                  <a:pt x="1953326" y="5"/>
                </a:moveTo>
                <a:lnTo>
                  <a:pt x="2181338" y="5"/>
                </a:lnTo>
                <a:lnTo>
                  <a:pt x="2181338" y="10287000"/>
                </a:lnTo>
                <a:lnTo>
                  <a:pt x="1953326" y="10287000"/>
                </a:lnTo>
                <a:close/>
                <a:moveTo>
                  <a:pt x="2441658" y="5"/>
                </a:moveTo>
                <a:lnTo>
                  <a:pt x="2669670" y="5"/>
                </a:lnTo>
                <a:lnTo>
                  <a:pt x="2669670" y="10287000"/>
                </a:lnTo>
                <a:lnTo>
                  <a:pt x="2441658" y="10287000"/>
                </a:lnTo>
                <a:close/>
                <a:moveTo>
                  <a:pt x="2929991" y="5"/>
                </a:moveTo>
                <a:lnTo>
                  <a:pt x="3158002" y="5"/>
                </a:lnTo>
                <a:lnTo>
                  <a:pt x="3158002" y="10287000"/>
                </a:lnTo>
                <a:lnTo>
                  <a:pt x="2929991" y="10287000"/>
                </a:lnTo>
                <a:close/>
                <a:moveTo>
                  <a:pt x="3418323" y="5"/>
                </a:moveTo>
                <a:lnTo>
                  <a:pt x="3646334" y="5"/>
                </a:lnTo>
                <a:lnTo>
                  <a:pt x="3646334" y="10287000"/>
                </a:lnTo>
                <a:lnTo>
                  <a:pt x="3418323" y="10287000"/>
                </a:lnTo>
                <a:close/>
                <a:moveTo>
                  <a:pt x="3906655" y="5"/>
                </a:moveTo>
                <a:lnTo>
                  <a:pt x="4134665" y="5"/>
                </a:lnTo>
                <a:lnTo>
                  <a:pt x="4134665" y="10287000"/>
                </a:lnTo>
                <a:lnTo>
                  <a:pt x="3906655" y="10287000"/>
                </a:lnTo>
                <a:close/>
                <a:moveTo>
                  <a:pt x="4394985" y="4"/>
                </a:moveTo>
                <a:lnTo>
                  <a:pt x="4622994" y="4"/>
                </a:lnTo>
                <a:lnTo>
                  <a:pt x="4622994" y="10287000"/>
                </a:lnTo>
                <a:lnTo>
                  <a:pt x="4394985" y="10287000"/>
                </a:lnTo>
                <a:close/>
                <a:moveTo>
                  <a:pt x="4883318" y="4"/>
                </a:moveTo>
                <a:lnTo>
                  <a:pt x="5111327" y="4"/>
                </a:lnTo>
                <a:lnTo>
                  <a:pt x="5111327" y="10287000"/>
                </a:lnTo>
                <a:lnTo>
                  <a:pt x="4883318" y="10287000"/>
                </a:lnTo>
                <a:close/>
                <a:moveTo>
                  <a:pt x="5371649" y="4"/>
                </a:moveTo>
                <a:lnTo>
                  <a:pt x="5599660" y="4"/>
                </a:lnTo>
                <a:lnTo>
                  <a:pt x="5599660" y="10287000"/>
                </a:lnTo>
                <a:lnTo>
                  <a:pt x="5371649" y="10287000"/>
                </a:lnTo>
                <a:close/>
                <a:moveTo>
                  <a:pt x="5859980" y="4"/>
                </a:moveTo>
                <a:lnTo>
                  <a:pt x="6087990" y="4"/>
                </a:lnTo>
                <a:lnTo>
                  <a:pt x="6087990" y="10287000"/>
                </a:lnTo>
                <a:lnTo>
                  <a:pt x="5859980" y="10287000"/>
                </a:lnTo>
                <a:close/>
                <a:moveTo>
                  <a:pt x="6348314" y="4"/>
                </a:moveTo>
                <a:lnTo>
                  <a:pt x="6576324" y="4"/>
                </a:lnTo>
                <a:lnTo>
                  <a:pt x="6576324" y="10287000"/>
                </a:lnTo>
                <a:lnTo>
                  <a:pt x="6348314" y="10287000"/>
                </a:lnTo>
                <a:close/>
                <a:moveTo>
                  <a:pt x="6836644" y="4"/>
                </a:moveTo>
                <a:lnTo>
                  <a:pt x="7064654" y="4"/>
                </a:lnTo>
                <a:lnTo>
                  <a:pt x="7064654" y="10287000"/>
                </a:lnTo>
                <a:lnTo>
                  <a:pt x="6836644" y="10287000"/>
                </a:lnTo>
                <a:close/>
                <a:moveTo>
                  <a:pt x="7324976" y="3"/>
                </a:moveTo>
                <a:lnTo>
                  <a:pt x="7552987" y="3"/>
                </a:lnTo>
                <a:lnTo>
                  <a:pt x="7552987" y="10287000"/>
                </a:lnTo>
                <a:lnTo>
                  <a:pt x="7324976" y="10287000"/>
                </a:lnTo>
                <a:close/>
                <a:moveTo>
                  <a:pt x="7813308" y="3"/>
                </a:moveTo>
                <a:lnTo>
                  <a:pt x="8041318" y="3"/>
                </a:lnTo>
                <a:lnTo>
                  <a:pt x="8041318" y="10287000"/>
                </a:lnTo>
                <a:lnTo>
                  <a:pt x="7813308" y="10287000"/>
                </a:lnTo>
                <a:close/>
                <a:moveTo>
                  <a:pt x="8301639" y="3"/>
                </a:moveTo>
                <a:lnTo>
                  <a:pt x="8529649" y="3"/>
                </a:lnTo>
                <a:lnTo>
                  <a:pt x="8529649" y="10287000"/>
                </a:lnTo>
                <a:lnTo>
                  <a:pt x="8301639" y="10287000"/>
                </a:lnTo>
                <a:close/>
                <a:moveTo>
                  <a:pt x="8789970" y="3"/>
                </a:moveTo>
                <a:lnTo>
                  <a:pt x="9017981" y="3"/>
                </a:lnTo>
                <a:lnTo>
                  <a:pt x="9017981" y="10287000"/>
                </a:lnTo>
                <a:lnTo>
                  <a:pt x="8789970" y="10287000"/>
                </a:lnTo>
                <a:close/>
                <a:moveTo>
                  <a:pt x="9278302" y="3"/>
                </a:moveTo>
                <a:lnTo>
                  <a:pt x="9506313" y="3"/>
                </a:lnTo>
                <a:lnTo>
                  <a:pt x="9506313" y="10287000"/>
                </a:lnTo>
                <a:lnTo>
                  <a:pt x="9278302" y="10287000"/>
                </a:lnTo>
                <a:close/>
                <a:moveTo>
                  <a:pt x="9766634" y="3"/>
                </a:moveTo>
                <a:lnTo>
                  <a:pt x="9994645" y="3"/>
                </a:lnTo>
                <a:lnTo>
                  <a:pt x="9994645" y="10287000"/>
                </a:lnTo>
                <a:lnTo>
                  <a:pt x="9766634" y="10287000"/>
                </a:lnTo>
                <a:close/>
                <a:moveTo>
                  <a:pt x="10254966" y="3"/>
                </a:moveTo>
                <a:lnTo>
                  <a:pt x="10482977" y="3"/>
                </a:lnTo>
                <a:lnTo>
                  <a:pt x="10482977" y="10287000"/>
                </a:lnTo>
                <a:lnTo>
                  <a:pt x="10254966" y="10287000"/>
                </a:lnTo>
                <a:close/>
                <a:moveTo>
                  <a:pt x="10743298" y="2"/>
                </a:moveTo>
                <a:lnTo>
                  <a:pt x="10971309" y="2"/>
                </a:lnTo>
                <a:lnTo>
                  <a:pt x="10971309" y="10287000"/>
                </a:lnTo>
                <a:lnTo>
                  <a:pt x="10743298" y="10287000"/>
                </a:lnTo>
                <a:close/>
                <a:moveTo>
                  <a:pt x="11231630" y="2"/>
                </a:moveTo>
                <a:lnTo>
                  <a:pt x="11459641" y="2"/>
                </a:lnTo>
                <a:lnTo>
                  <a:pt x="11459641" y="10287000"/>
                </a:lnTo>
                <a:lnTo>
                  <a:pt x="11231630" y="10287000"/>
                </a:lnTo>
                <a:close/>
                <a:moveTo>
                  <a:pt x="11719962" y="2"/>
                </a:moveTo>
                <a:lnTo>
                  <a:pt x="11947973" y="2"/>
                </a:lnTo>
                <a:lnTo>
                  <a:pt x="11947973" y="10287000"/>
                </a:lnTo>
                <a:lnTo>
                  <a:pt x="11719962" y="10287000"/>
                </a:lnTo>
                <a:close/>
                <a:moveTo>
                  <a:pt x="12208294" y="2"/>
                </a:moveTo>
                <a:lnTo>
                  <a:pt x="12436305" y="2"/>
                </a:lnTo>
                <a:lnTo>
                  <a:pt x="12436305" y="10287000"/>
                </a:lnTo>
                <a:lnTo>
                  <a:pt x="12208294" y="10287000"/>
                </a:lnTo>
                <a:close/>
                <a:moveTo>
                  <a:pt x="12696626" y="2"/>
                </a:moveTo>
                <a:lnTo>
                  <a:pt x="12924637" y="2"/>
                </a:lnTo>
                <a:lnTo>
                  <a:pt x="12924637" y="10287000"/>
                </a:lnTo>
                <a:lnTo>
                  <a:pt x="12696626" y="10287000"/>
                </a:lnTo>
                <a:close/>
                <a:moveTo>
                  <a:pt x="13184958" y="2"/>
                </a:moveTo>
                <a:lnTo>
                  <a:pt x="13412969" y="2"/>
                </a:lnTo>
                <a:lnTo>
                  <a:pt x="13412969" y="10287000"/>
                </a:lnTo>
                <a:lnTo>
                  <a:pt x="13184958" y="10287000"/>
                </a:lnTo>
                <a:close/>
                <a:moveTo>
                  <a:pt x="13673290" y="1"/>
                </a:moveTo>
                <a:lnTo>
                  <a:pt x="13901301" y="1"/>
                </a:lnTo>
                <a:lnTo>
                  <a:pt x="13901301" y="10287000"/>
                </a:lnTo>
                <a:lnTo>
                  <a:pt x="13673290" y="10287000"/>
                </a:lnTo>
                <a:close/>
                <a:moveTo>
                  <a:pt x="14161622" y="1"/>
                </a:moveTo>
                <a:lnTo>
                  <a:pt x="14389633" y="1"/>
                </a:lnTo>
                <a:lnTo>
                  <a:pt x="14389633" y="10287000"/>
                </a:lnTo>
                <a:lnTo>
                  <a:pt x="14161622" y="10287000"/>
                </a:lnTo>
                <a:close/>
                <a:moveTo>
                  <a:pt x="14649954" y="1"/>
                </a:moveTo>
                <a:lnTo>
                  <a:pt x="14877965" y="1"/>
                </a:lnTo>
                <a:lnTo>
                  <a:pt x="14877965" y="10287000"/>
                </a:lnTo>
                <a:lnTo>
                  <a:pt x="14649954" y="10287000"/>
                </a:lnTo>
                <a:close/>
                <a:moveTo>
                  <a:pt x="15138286" y="1"/>
                </a:moveTo>
                <a:lnTo>
                  <a:pt x="15366297" y="1"/>
                </a:lnTo>
                <a:lnTo>
                  <a:pt x="15366297" y="10287000"/>
                </a:lnTo>
                <a:lnTo>
                  <a:pt x="15138286" y="10287000"/>
                </a:lnTo>
                <a:close/>
                <a:moveTo>
                  <a:pt x="15626618" y="1"/>
                </a:moveTo>
                <a:lnTo>
                  <a:pt x="15854629" y="1"/>
                </a:lnTo>
                <a:lnTo>
                  <a:pt x="15854629" y="10287000"/>
                </a:lnTo>
                <a:lnTo>
                  <a:pt x="15626618" y="10287000"/>
                </a:lnTo>
                <a:close/>
                <a:moveTo>
                  <a:pt x="16114950" y="1"/>
                </a:moveTo>
                <a:lnTo>
                  <a:pt x="16342961" y="1"/>
                </a:lnTo>
                <a:lnTo>
                  <a:pt x="16342961" y="10287000"/>
                </a:lnTo>
                <a:lnTo>
                  <a:pt x="16114950" y="10287000"/>
                </a:lnTo>
                <a:close/>
                <a:moveTo>
                  <a:pt x="16603282" y="1"/>
                </a:moveTo>
                <a:lnTo>
                  <a:pt x="16831293" y="1"/>
                </a:lnTo>
                <a:lnTo>
                  <a:pt x="16831293" y="10287000"/>
                </a:lnTo>
                <a:lnTo>
                  <a:pt x="16603282" y="10287000"/>
                </a:lnTo>
                <a:close/>
                <a:moveTo>
                  <a:pt x="17091615" y="0"/>
                </a:moveTo>
                <a:lnTo>
                  <a:pt x="17319625" y="0"/>
                </a:lnTo>
                <a:lnTo>
                  <a:pt x="17319625" y="10287000"/>
                </a:lnTo>
                <a:lnTo>
                  <a:pt x="17091615" y="10287000"/>
                </a:lnTo>
                <a:close/>
                <a:moveTo>
                  <a:pt x="17579947" y="0"/>
                </a:moveTo>
                <a:lnTo>
                  <a:pt x="17807957" y="0"/>
                </a:lnTo>
                <a:lnTo>
                  <a:pt x="17807957" y="10287000"/>
                </a:lnTo>
                <a:lnTo>
                  <a:pt x="17579947" y="10287000"/>
                </a:lnTo>
                <a:close/>
                <a:moveTo>
                  <a:pt x="18068279" y="0"/>
                </a:moveTo>
                <a:lnTo>
                  <a:pt x="18296289" y="0"/>
                </a:lnTo>
                <a:lnTo>
                  <a:pt x="18296289" y="10287000"/>
                </a:lnTo>
                <a:lnTo>
                  <a:pt x="18068279" y="10287000"/>
                </a:lnTo>
                <a:close/>
              </a:path>
            </a:pathLst>
          </a:cu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TextBox 4">
            <a:extLst>
              <a:ext uri="{FF2B5EF4-FFF2-40B4-BE49-F238E27FC236}">
                <a16:creationId xmlns:a16="http://schemas.microsoft.com/office/drawing/2014/main" id="{23CE7765-6DF5-4AB3-94DF-4530C79025DA}"/>
              </a:ext>
            </a:extLst>
          </p:cNvPr>
          <p:cNvSpPr txBox="1"/>
          <p:nvPr/>
        </p:nvSpPr>
        <p:spPr>
          <a:xfrm>
            <a:off x="3886200" y="1549924"/>
            <a:ext cx="4384561" cy="2246769"/>
          </a:xfrm>
          <a:prstGeom prst="rect">
            <a:avLst/>
          </a:prstGeom>
          <a:noFill/>
        </p:spPr>
        <p:txBody>
          <a:bodyPr wrap="square" rtlCol="0">
            <a:spAutoFit/>
          </a:bodyPr>
          <a:lstStyle/>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Anthony A. </a:t>
            </a:r>
            <a:r>
              <a:rPr lang="en-US" sz="1400" dirty="0" err="1">
                <a:solidFill>
                  <a:schemeClr val="bg1"/>
                </a:solidFill>
                <a:latin typeface="Arial Narrow" panose="020B0606020202030204" pitchFamily="34" charset="0"/>
              </a:rPr>
              <a:t>Hoekema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Ciptaan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Menurut</a:t>
            </a:r>
            <a:r>
              <a:rPr lang="en-US" sz="1400" dirty="0">
                <a:solidFill>
                  <a:schemeClr val="bg1"/>
                </a:solidFill>
                <a:latin typeface="Arial Narrow" panose="020B0606020202030204" pitchFamily="34" charset="0"/>
              </a:rPr>
              <a:t> Gambar Allah (Surabaya: Momentum, 2003), Bab 8-10, hlm.171-261.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Louis Berkhof,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Sistematika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Doktrin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(Surabaya: Momentum, 2012), Bag.2, Bab 2-5 hlm.99-171.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Millard J. Erickson,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Kristen Volume 2, (</a:t>
            </a:r>
            <a:r>
              <a:rPr lang="en-US" sz="1400" dirty="0" err="1">
                <a:solidFill>
                  <a:schemeClr val="bg1"/>
                </a:solidFill>
                <a:latin typeface="Arial Narrow" panose="020B0606020202030204" pitchFamily="34" charset="0"/>
              </a:rPr>
              <a:t>Malang:Gandum</a:t>
            </a:r>
            <a:r>
              <a:rPr lang="en-US" sz="1400" dirty="0">
                <a:solidFill>
                  <a:schemeClr val="bg1"/>
                </a:solidFill>
                <a:latin typeface="Arial Narrow" panose="020B0606020202030204" pitchFamily="34" charset="0"/>
              </a:rPr>
              <a:t> Mas, 2003), Bab 26-30, hlm.155-282.</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Herman Bavinck, </a:t>
            </a:r>
            <a:r>
              <a:rPr lang="en-US" sz="1400" dirty="0" err="1">
                <a:solidFill>
                  <a:schemeClr val="bg1"/>
                </a:solidFill>
                <a:latin typeface="Arial Narrow" panose="020B0606020202030204" pitchFamily="34" charset="0"/>
              </a:rPr>
              <a:t>Dogmatika</a:t>
            </a:r>
            <a:r>
              <a:rPr lang="en-US" sz="1400" dirty="0">
                <a:solidFill>
                  <a:schemeClr val="bg1"/>
                </a:solidFill>
                <a:latin typeface="Arial Narrow" panose="020B0606020202030204" pitchFamily="34" charset="0"/>
              </a:rPr>
              <a:t> Reformed – </a:t>
            </a:r>
            <a:r>
              <a:rPr lang="en-US" sz="1400" dirty="0" err="1">
                <a:solidFill>
                  <a:schemeClr val="bg1"/>
                </a:solidFill>
                <a:latin typeface="Arial Narrow" panose="020B0606020202030204" pitchFamily="34" charset="0"/>
              </a:rPr>
              <a:t>Jilid</a:t>
            </a:r>
            <a:r>
              <a:rPr lang="en-US" sz="1400" dirty="0">
                <a:solidFill>
                  <a:schemeClr val="bg1"/>
                </a:solidFill>
                <a:latin typeface="Arial Narrow" panose="020B0606020202030204" pitchFamily="34" charset="0"/>
              </a:rPr>
              <a:t> 3: </a:t>
            </a:r>
            <a:r>
              <a:rPr lang="en-US" sz="1400" dirty="0" err="1">
                <a:solidFill>
                  <a:schemeClr val="bg1"/>
                </a:solidFill>
                <a:latin typeface="Arial Narrow" panose="020B0606020202030204" pitchFamily="34" charset="0"/>
              </a:rPr>
              <a:t>Dosa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Keselamatan</a:t>
            </a:r>
            <a:r>
              <a:rPr lang="en-US" sz="1400" dirty="0">
                <a:solidFill>
                  <a:schemeClr val="bg1"/>
                </a:solidFill>
                <a:latin typeface="Arial Narrow" panose="020B0606020202030204" pitchFamily="34" charset="0"/>
              </a:rPr>
              <a:t> di </a:t>
            </a:r>
            <a:r>
              <a:rPr lang="en-US" sz="1400" dirty="0" err="1">
                <a:solidFill>
                  <a:schemeClr val="bg1"/>
                </a:solidFill>
                <a:latin typeface="Arial Narrow" panose="020B0606020202030204" pitchFamily="34" charset="0"/>
              </a:rPr>
              <a:t>dalam</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Kristus</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terjemahan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Ichwei</a:t>
            </a:r>
            <a:r>
              <a:rPr lang="en-US" sz="1400" dirty="0">
                <a:solidFill>
                  <a:schemeClr val="bg1"/>
                </a:solidFill>
                <a:latin typeface="Arial Narrow" panose="020B0606020202030204" pitchFamily="34" charset="0"/>
              </a:rPr>
              <a:t> G. Indra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Irwan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Tjulianto</a:t>
            </a:r>
            <a:r>
              <a:rPr lang="en-US" sz="1400" dirty="0">
                <a:solidFill>
                  <a:schemeClr val="bg1"/>
                </a:solidFill>
                <a:latin typeface="Arial Narrow" panose="020B0606020202030204" pitchFamily="34" charset="0"/>
              </a:rPr>
              <a:t> (Surabaya: Momentum, 2016), </a:t>
            </a:r>
            <a:r>
              <a:rPr lang="en-US" sz="1400" dirty="0" err="1">
                <a:solidFill>
                  <a:schemeClr val="bg1"/>
                </a:solidFill>
                <a:latin typeface="Arial Narrow" panose="020B0606020202030204" pitchFamily="34" charset="0"/>
              </a:rPr>
              <a:t>Bag.I</a:t>
            </a:r>
            <a:r>
              <a:rPr lang="en-US" sz="1400" dirty="0">
                <a:solidFill>
                  <a:schemeClr val="bg1"/>
                </a:solidFill>
                <a:latin typeface="Arial Narrow" panose="020B0606020202030204" pitchFamily="34" charset="0"/>
              </a:rPr>
              <a:t>, Bab 2-4, hlm.149-234.</a:t>
            </a:r>
          </a:p>
        </p:txBody>
      </p:sp>
      <p:sp>
        <p:nvSpPr>
          <p:cNvPr id="8" name="Title 1">
            <a:extLst>
              <a:ext uri="{FF2B5EF4-FFF2-40B4-BE49-F238E27FC236}">
                <a16:creationId xmlns:a16="http://schemas.microsoft.com/office/drawing/2014/main" id="{1BB1259F-758E-41AE-99C6-53200109B62C}"/>
              </a:ext>
            </a:extLst>
          </p:cNvPr>
          <p:cNvSpPr txBox="1">
            <a:spLocks/>
          </p:cNvSpPr>
          <p:nvPr/>
        </p:nvSpPr>
        <p:spPr>
          <a:xfrm>
            <a:off x="228601" y="1410220"/>
            <a:ext cx="3276600" cy="1446731"/>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90000"/>
              </a:lnSpc>
            </a:pPr>
            <a:r>
              <a:rPr lang="en-US" altLang="ko-KR" sz="2800" b="1" dirty="0" err="1">
                <a:solidFill>
                  <a:schemeClr val="bg1"/>
                </a:solidFill>
                <a:effectLst>
                  <a:outerShdw blurRad="38100" dist="38100" dir="2700000" algn="tl">
                    <a:srgbClr val="000000">
                      <a:alpha val="43137"/>
                    </a:srgbClr>
                  </a:outerShdw>
                </a:effectLst>
                <a:latin typeface="Arial Narrow" panose="020B0606020202030204" pitchFamily="34" charset="0"/>
                <a:cs typeface="Arial" pitchFamily="34" charset="0"/>
              </a:rPr>
              <a:t>Sumber</a:t>
            </a:r>
            <a:r>
              <a:rPr lang="en-US" altLang="ko-KR" sz="2800" b="1" dirty="0">
                <a:solidFill>
                  <a:schemeClr val="bg1"/>
                </a:solidFill>
                <a:latin typeface="Arial Narrow" panose="020B0606020202030204" pitchFamily="34" charset="0"/>
                <a:cs typeface="Arial" pitchFamily="34" charset="0"/>
              </a:rPr>
              <a:t> </a:t>
            </a:r>
            <a:r>
              <a:rPr lang="en-US" altLang="ko-KR" sz="2800" b="1" dirty="0" err="1">
                <a:solidFill>
                  <a:schemeClr val="bg1"/>
                </a:solidFill>
                <a:latin typeface="Arial Narrow" panose="020B0606020202030204" pitchFamily="34" charset="0"/>
                <a:cs typeface="Arial" pitchFamily="34" charset="0"/>
              </a:rPr>
              <a:t>Buku</a:t>
            </a:r>
            <a:r>
              <a:rPr lang="en-US" altLang="ko-KR" sz="2800" b="1" dirty="0">
                <a:solidFill>
                  <a:schemeClr val="bg1"/>
                </a:solidFill>
                <a:latin typeface="Arial Narrow" panose="020B0606020202030204" pitchFamily="34" charset="0"/>
                <a:cs typeface="Arial" pitchFamily="34" charset="0"/>
              </a:rPr>
              <a:t> </a:t>
            </a:r>
            <a:endParaRPr lang="ko-KR" altLang="en-US" sz="2800" b="1" dirty="0">
              <a:solidFill>
                <a:schemeClr val="bg1"/>
              </a:solidFill>
              <a:latin typeface="Arial Narrow" panose="020B0606020202030204" pitchFamily="34" charset="0"/>
              <a:cs typeface="Arial" pitchFamily="34" charset="0"/>
            </a:endParaRPr>
          </a:p>
        </p:txBody>
      </p:sp>
      <p:sp>
        <p:nvSpPr>
          <p:cNvPr id="9" name="Text Placeholder 2">
            <a:extLst>
              <a:ext uri="{FF2B5EF4-FFF2-40B4-BE49-F238E27FC236}">
                <a16:creationId xmlns:a16="http://schemas.microsoft.com/office/drawing/2014/main" id="{D6E052B9-F772-47F7-85BF-B094E62BCFBB}"/>
              </a:ext>
            </a:extLst>
          </p:cNvPr>
          <p:cNvSpPr txBox="1">
            <a:spLocks/>
          </p:cNvSpPr>
          <p:nvPr/>
        </p:nvSpPr>
        <p:spPr>
          <a:xfrm>
            <a:off x="597487" y="4828810"/>
            <a:ext cx="2408496" cy="61897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100" dirty="0" err="1">
                <a:solidFill>
                  <a:srgbClr val="FFFF00"/>
                </a:solidFill>
                <a:latin typeface="Arial Narrow" panose="020B0606020202030204" pitchFamily="34" charset="0"/>
                <a:cs typeface="Arial" pitchFamily="34" charset="0"/>
              </a:rPr>
              <a:t>Silakan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hubungi</a:t>
            </a:r>
            <a:r>
              <a:rPr lang="en-US" altLang="ko-KR" sz="1100" dirty="0">
                <a:solidFill>
                  <a:srgbClr val="FFFF00"/>
                </a:solidFill>
                <a:latin typeface="Arial Narrow" panose="020B0606020202030204" pitchFamily="34" charset="0"/>
                <a:cs typeface="Arial" pitchFamily="34" charset="0"/>
              </a:rPr>
              <a:t> via WA di 081310600996, </a:t>
            </a:r>
            <a:r>
              <a:rPr lang="en-US" altLang="ko-KR" sz="1100" dirty="0" err="1">
                <a:solidFill>
                  <a:srgbClr val="FFFF00"/>
                </a:solidFill>
                <a:latin typeface="Arial Narrow" panose="020B0606020202030204" pitchFamily="34" charset="0"/>
                <a:cs typeface="Arial" pitchFamily="34" charset="0"/>
              </a:rPr>
              <a:t>jika</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ada</a:t>
            </a:r>
            <a:r>
              <a:rPr lang="en-US" altLang="ko-KR" sz="1100" dirty="0">
                <a:solidFill>
                  <a:srgbClr val="FFFF00"/>
                </a:solidFill>
                <a:latin typeface="Arial Narrow" panose="020B0606020202030204" pitchFamily="34" charset="0"/>
                <a:cs typeface="Arial" pitchFamily="34" charset="0"/>
              </a:rPr>
              <a:t> yang </a:t>
            </a:r>
            <a:r>
              <a:rPr lang="en-US" altLang="ko-KR" sz="1100" dirty="0" err="1">
                <a:solidFill>
                  <a:srgbClr val="FFFF00"/>
                </a:solidFill>
                <a:latin typeface="Arial Narrow" panose="020B0606020202030204" pitchFamily="34" charset="0"/>
                <a:cs typeface="Arial" pitchFamily="34" charset="0"/>
              </a:rPr>
              <a:t>penting</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untuk</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ditanyakan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mengenai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materi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kuliah</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ini</a:t>
            </a:r>
            <a:r>
              <a:rPr lang="en-US" altLang="ko-KR" sz="1100" dirty="0">
                <a:solidFill>
                  <a:srgbClr val="FFFF00"/>
                </a:solidFill>
                <a:latin typeface="Arial Narrow" panose="020B0606020202030204" pitchFamily="34" charset="0"/>
                <a:cs typeface="Arial" pitchFamily="34" charset="0"/>
              </a:rPr>
              <a:t>.</a:t>
            </a:r>
            <a:endParaRPr lang="ko-KR" altLang="en-US" sz="1100" dirty="0">
              <a:solidFill>
                <a:srgbClr val="FFFF00"/>
              </a:solidFill>
              <a:latin typeface="Arial Narrow" panose="020B0606020202030204" pitchFamily="34" charset="0"/>
              <a:cs typeface="Arial" pitchFamily="34" charset="0"/>
            </a:endParaRPr>
          </a:p>
        </p:txBody>
      </p:sp>
      <p:sp>
        <p:nvSpPr>
          <p:cNvPr id="10" name="Rounded Rectangle 5">
            <a:extLst>
              <a:ext uri="{FF2B5EF4-FFF2-40B4-BE49-F238E27FC236}">
                <a16:creationId xmlns:a16="http://schemas.microsoft.com/office/drawing/2014/main" id="{1C41FA56-E923-41F2-B649-89328E654391}"/>
              </a:ext>
            </a:extLst>
          </p:cNvPr>
          <p:cNvSpPr/>
          <p:nvPr/>
        </p:nvSpPr>
        <p:spPr>
          <a:xfrm flipH="1">
            <a:off x="697830" y="4449539"/>
            <a:ext cx="307883" cy="25398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dirty="0"/>
          </a:p>
        </p:txBody>
      </p:sp>
      <p:grpSp>
        <p:nvGrpSpPr>
          <p:cNvPr id="109" name="Group 108">
            <a:extLst>
              <a:ext uri="{FF2B5EF4-FFF2-40B4-BE49-F238E27FC236}">
                <a16:creationId xmlns:a16="http://schemas.microsoft.com/office/drawing/2014/main" id="{22C5A503-4ADB-46D4-B617-ABF0322727D6}"/>
              </a:ext>
            </a:extLst>
          </p:cNvPr>
          <p:cNvGrpSpPr/>
          <p:nvPr/>
        </p:nvGrpSpPr>
        <p:grpSpPr>
          <a:xfrm>
            <a:off x="3886200" y="4139377"/>
            <a:ext cx="4419599" cy="1328358"/>
            <a:chOff x="3960971" y="2767117"/>
            <a:chExt cx="4267200" cy="1321489"/>
          </a:xfrm>
        </p:grpSpPr>
        <p:sp>
          <p:nvSpPr>
            <p:cNvPr id="110" name="Freeform: Shape 109">
              <a:extLst>
                <a:ext uri="{FF2B5EF4-FFF2-40B4-BE49-F238E27FC236}">
                  <a16:creationId xmlns:a16="http://schemas.microsoft.com/office/drawing/2014/main" id="{BE3066DD-C0E0-4E2B-A70A-DEE168EA8E2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sp>
          <p:nvSpPr>
            <p:cNvPr id="111" name="Freeform: Shape 110">
              <a:extLst>
                <a:ext uri="{FF2B5EF4-FFF2-40B4-BE49-F238E27FC236}">
                  <a16:creationId xmlns:a16="http://schemas.microsoft.com/office/drawing/2014/main" id="{50790DE5-A95E-4B4B-8A61-221BF5436FEA}"/>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solidFill>
                <a:schemeClr val="accent6">
                  <a:lumMod val="75000"/>
                </a:schemeClr>
              </a:solidFill>
              <a:prstDash val="solid"/>
              <a:miter/>
            </a:ln>
          </p:spPr>
          <p:txBody>
            <a:bodyPr rtlCol="0" anchor="ctr"/>
            <a:lstStyle/>
            <a:p>
              <a:endParaRPr lang="en-US" sz="900"/>
            </a:p>
          </p:txBody>
        </p:sp>
        <p:sp>
          <p:nvSpPr>
            <p:cNvPr id="112" name="Freeform: Shape 111">
              <a:extLst>
                <a:ext uri="{FF2B5EF4-FFF2-40B4-BE49-F238E27FC236}">
                  <a16:creationId xmlns:a16="http://schemas.microsoft.com/office/drawing/2014/main" id="{6C36AAEF-5E21-4C02-B2F2-91FA7FF45AA6}"/>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dirty="0"/>
            </a:p>
          </p:txBody>
        </p:sp>
        <p:sp>
          <p:nvSpPr>
            <p:cNvPr id="113" name="Freeform: Shape 112">
              <a:extLst>
                <a:ext uri="{FF2B5EF4-FFF2-40B4-BE49-F238E27FC236}">
                  <a16:creationId xmlns:a16="http://schemas.microsoft.com/office/drawing/2014/main" id="{F4E6982B-6E54-46A4-B2FE-B46AB4875363}"/>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grpSp>
      <p:sp>
        <p:nvSpPr>
          <p:cNvPr id="115" name="Frame 114">
            <a:extLst>
              <a:ext uri="{FF2B5EF4-FFF2-40B4-BE49-F238E27FC236}">
                <a16:creationId xmlns:a16="http://schemas.microsoft.com/office/drawing/2014/main" id="{68314074-F6DB-49A6-9B3B-E2199791E55F}"/>
              </a:ext>
            </a:extLst>
          </p:cNvPr>
          <p:cNvSpPr/>
          <p:nvPr/>
        </p:nvSpPr>
        <p:spPr>
          <a:xfrm>
            <a:off x="3608753" y="1143000"/>
            <a:ext cx="4937760" cy="4572000"/>
          </a:xfrm>
          <a:prstGeom prst="frame">
            <a:avLst>
              <a:gd name="adj1" fmla="val 2397"/>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Tree>
    <p:extLst>
      <p:ext uri="{BB962C8B-B14F-4D97-AF65-F5344CB8AC3E}">
        <p14:creationId xmlns:p14="http://schemas.microsoft.com/office/powerpoint/2010/main" val="3000950851"/>
      </p:ext>
    </p:extLst>
  </p:cSld>
  <p:clrMapOvr>
    <a:masterClrMapping/>
  </p:clrMapOvr>
</p:sld>
</file>

<file path=ppt/theme/theme1.xml><?xml version="1.0" encoding="utf-8"?>
<a:theme xmlns:a="http://schemas.openxmlformats.org/drawingml/2006/main" name="Contents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ver and End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Temp2_UPH</Template>
  <TotalTime>2898</TotalTime>
  <Words>866</Words>
  <Application>Microsoft Office PowerPoint</Application>
  <PresentationFormat>On-screen Show (4:3)</PresentationFormat>
  <Paragraphs>46</Paragraphs>
  <Slides>10</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vt:i4>
      </vt:variant>
    </vt:vector>
  </HeadingPairs>
  <TitlesOfParts>
    <vt:vector size="20" baseType="lpstr">
      <vt:lpstr>Arial Unicode MS</vt:lpstr>
      <vt:lpstr>맑은 고딕</vt:lpstr>
      <vt:lpstr>Arial</vt:lpstr>
      <vt:lpstr>Arial Narrow</vt:lpstr>
      <vt:lpstr>Berlin Sans FB Demi</vt:lpstr>
      <vt:lpstr>Calibri</vt:lpstr>
      <vt:lpstr>Wingdings</vt:lpstr>
      <vt:lpstr>Contents Slide Master</vt:lpstr>
      <vt:lpstr>Section Break Slide Master</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Roedy Silitonga</dc:creator>
  <cp:lastModifiedBy>Roedy Silitonga</cp:lastModifiedBy>
  <cp:revision>276</cp:revision>
  <dcterms:created xsi:type="dcterms:W3CDTF">2015-04-14T03:07:57Z</dcterms:created>
  <dcterms:modified xsi:type="dcterms:W3CDTF">2019-06-05T03:32:44Z</dcterms:modified>
</cp:coreProperties>
</file>